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BFF105-FF7D-41A7-8DBD-82A82DC0D988}" v="286" dt="2022-06-14T07:44:31.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76BFF105-FF7D-41A7-8DBD-82A82DC0D988}"/>
    <pc:docChg chg="addSld modSld">
      <pc:chgData name="juned shah" userId="f07c624b5dd8b873" providerId="Windows Live" clId="Web-{76BFF105-FF7D-41A7-8DBD-82A82DC0D988}" dt="2022-06-14T07:44:31.063" v="280" actId="20577"/>
      <pc:docMkLst>
        <pc:docMk/>
      </pc:docMkLst>
      <pc:sldChg chg="modSp">
        <pc:chgData name="juned shah" userId="f07c624b5dd8b873" providerId="Windows Live" clId="Web-{76BFF105-FF7D-41A7-8DBD-82A82DC0D988}" dt="2022-06-14T07:20:07.579" v="20" actId="20577"/>
        <pc:sldMkLst>
          <pc:docMk/>
          <pc:sldMk cId="1627197603" sldId="256"/>
        </pc:sldMkLst>
        <pc:spChg chg="mod">
          <ac:chgData name="juned shah" userId="f07c624b5dd8b873" providerId="Windows Live" clId="Web-{76BFF105-FF7D-41A7-8DBD-82A82DC0D988}" dt="2022-06-14T07:20:00.157" v="17" actId="20577"/>
          <ac:spMkLst>
            <pc:docMk/>
            <pc:sldMk cId="1627197603" sldId="256"/>
            <ac:spMk id="2" creationId="{00000000-0000-0000-0000-000000000000}"/>
          </ac:spMkLst>
        </pc:spChg>
        <pc:spChg chg="mod">
          <ac:chgData name="juned shah" userId="f07c624b5dd8b873" providerId="Windows Live" clId="Web-{76BFF105-FF7D-41A7-8DBD-82A82DC0D988}" dt="2022-06-14T07:20:07.579" v="20" actId="20577"/>
          <ac:spMkLst>
            <pc:docMk/>
            <pc:sldMk cId="1627197603" sldId="256"/>
            <ac:spMk id="3" creationId="{00000000-0000-0000-0000-000000000000}"/>
          </ac:spMkLst>
        </pc:spChg>
      </pc:sldChg>
      <pc:sldChg chg="modSp new">
        <pc:chgData name="juned shah" userId="f07c624b5dd8b873" providerId="Windows Live" clId="Web-{76BFF105-FF7D-41A7-8DBD-82A82DC0D988}" dt="2022-06-14T07:22:36.738" v="34" actId="20577"/>
        <pc:sldMkLst>
          <pc:docMk/>
          <pc:sldMk cId="3225442808" sldId="257"/>
        </pc:sldMkLst>
        <pc:spChg chg="mod">
          <ac:chgData name="juned shah" userId="f07c624b5dd8b873" providerId="Windows Live" clId="Web-{76BFF105-FF7D-41A7-8DBD-82A82DC0D988}" dt="2022-06-14T07:20:25.626" v="31" actId="20577"/>
          <ac:spMkLst>
            <pc:docMk/>
            <pc:sldMk cId="3225442808" sldId="257"/>
            <ac:spMk id="2" creationId="{27CCC980-DBBD-DE2E-2004-C86A1E108716}"/>
          </ac:spMkLst>
        </pc:spChg>
        <pc:spChg chg="mod">
          <ac:chgData name="juned shah" userId="f07c624b5dd8b873" providerId="Windows Live" clId="Web-{76BFF105-FF7D-41A7-8DBD-82A82DC0D988}" dt="2022-06-14T07:22:36.738" v="34" actId="20577"/>
          <ac:spMkLst>
            <pc:docMk/>
            <pc:sldMk cId="3225442808" sldId="257"/>
            <ac:spMk id="3" creationId="{7785A9F0-1734-395F-2C73-95783A018A9E}"/>
          </ac:spMkLst>
        </pc:spChg>
      </pc:sldChg>
      <pc:sldChg chg="addSp delSp modSp new">
        <pc:chgData name="juned shah" userId="f07c624b5dd8b873" providerId="Windows Live" clId="Web-{76BFF105-FF7D-41A7-8DBD-82A82DC0D988}" dt="2022-06-14T07:24:59.304" v="58" actId="20577"/>
        <pc:sldMkLst>
          <pc:docMk/>
          <pc:sldMk cId="2154889694" sldId="258"/>
        </pc:sldMkLst>
        <pc:spChg chg="add del mod">
          <ac:chgData name="juned shah" userId="f07c624b5dd8b873" providerId="Windows Live" clId="Web-{76BFF105-FF7D-41A7-8DBD-82A82DC0D988}" dt="2022-06-14T07:23:13.020" v="43"/>
          <ac:spMkLst>
            <pc:docMk/>
            <pc:sldMk cId="2154889694" sldId="258"/>
            <ac:spMk id="2" creationId="{A991D908-5B5F-46DD-E6E4-AAA1AEB38C0A}"/>
          </ac:spMkLst>
        </pc:spChg>
        <pc:spChg chg="add mod">
          <ac:chgData name="juned shah" userId="f07c624b5dd8b873" providerId="Windows Live" clId="Web-{76BFF105-FF7D-41A7-8DBD-82A82DC0D988}" dt="2022-06-14T07:24:59.304" v="58" actId="20577"/>
          <ac:spMkLst>
            <pc:docMk/>
            <pc:sldMk cId="2154889694" sldId="258"/>
            <ac:spMk id="3" creationId="{5ED3C291-BDB0-5581-E83D-0B25724EE150}"/>
          </ac:spMkLst>
        </pc:spChg>
      </pc:sldChg>
      <pc:sldChg chg="addSp modSp new mod setBg">
        <pc:chgData name="juned shah" userId="f07c624b5dd8b873" providerId="Windows Live" clId="Web-{76BFF105-FF7D-41A7-8DBD-82A82DC0D988}" dt="2022-06-14T07:25:29.257" v="63"/>
        <pc:sldMkLst>
          <pc:docMk/>
          <pc:sldMk cId="340519884" sldId="259"/>
        </pc:sldMkLst>
        <pc:spChg chg="add mod ord">
          <ac:chgData name="juned shah" userId="f07c624b5dd8b873" providerId="Windows Live" clId="Web-{76BFF105-FF7D-41A7-8DBD-82A82DC0D988}" dt="2022-06-14T07:25:29.257" v="63"/>
          <ac:spMkLst>
            <pc:docMk/>
            <pc:sldMk cId="340519884" sldId="259"/>
            <ac:spMk id="2" creationId="{F00CB2FC-EDD2-E0DA-4DAC-E86FBB5F1CB7}"/>
          </ac:spMkLst>
        </pc:spChg>
        <pc:spChg chg="add">
          <ac:chgData name="juned shah" userId="f07c624b5dd8b873" providerId="Windows Live" clId="Web-{76BFF105-FF7D-41A7-8DBD-82A82DC0D988}" dt="2022-06-14T07:25:29.257" v="63"/>
          <ac:spMkLst>
            <pc:docMk/>
            <pc:sldMk cId="340519884" sldId="259"/>
            <ac:spMk id="8" creationId="{9664D085-C814-4D74-BCE0-2059F0DC0434}"/>
          </ac:spMkLst>
        </pc:spChg>
        <pc:spChg chg="add">
          <ac:chgData name="juned shah" userId="f07c624b5dd8b873" providerId="Windows Live" clId="Web-{76BFF105-FF7D-41A7-8DBD-82A82DC0D988}" dt="2022-06-14T07:25:29.257" v="63"/>
          <ac:spMkLst>
            <pc:docMk/>
            <pc:sldMk cId="340519884" sldId="259"/>
            <ac:spMk id="10" creationId="{DDA5539E-D8B4-4F5A-B46F-C304F5D7A847}"/>
          </ac:spMkLst>
        </pc:spChg>
        <pc:picChg chg="add mod">
          <ac:chgData name="juned shah" userId="f07c624b5dd8b873" providerId="Windows Live" clId="Web-{76BFF105-FF7D-41A7-8DBD-82A82DC0D988}" dt="2022-06-14T07:25:29.257" v="63"/>
          <ac:picMkLst>
            <pc:docMk/>
            <pc:sldMk cId="340519884" sldId="259"/>
            <ac:picMk id="3" creationId="{A9985D30-A875-5A54-DD0F-D30BDC02C8B8}"/>
          </ac:picMkLst>
        </pc:picChg>
      </pc:sldChg>
      <pc:sldChg chg="addSp modSp new mod setBg">
        <pc:chgData name="juned shah" userId="f07c624b5dd8b873" providerId="Windows Live" clId="Web-{76BFF105-FF7D-41A7-8DBD-82A82DC0D988}" dt="2022-06-14T07:26:57.447" v="84" actId="14100"/>
        <pc:sldMkLst>
          <pc:docMk/>
          <pc:sldMk cId="1790463225" sldId="260"/>
        </pc:sldMkLst>
        <pc:spChg chg="add mod ord">
          <ac:chgData name="juned shah" userId="f07c624b5dd8b873" providerId="Windows Live" clId="Web-{76BFF105-FF7D-41A7-8DBD-82A82DC0D988}" dt="2022-06-14T07:26:57.447" v="84" actId="14100"/>
          <ac:spMkLst>
            <pc:docMk/>
            <pc:sldMk cId="1790463225" sldId="260"/>
            <ac:spMk id="2" creationId="{97CF1F79-EB7B-2E7E-BD94-8B65B2E52ABB}"/>
          </ac:spMkLst>
        </pc:spChg>
        <pc:spChg chg="add">
          <ac:chgData name="juned shah" userId="f07c624b5dd8b873" providerId="Windows Live" clId="Web-{76BFF105-FF7D-41A7-8DBD-82A82DC0D988}" dt="2022-06-14T07:26:41.853" v="80"/>
          <ac:spMkLst>
            <pc:docMk/>
            <pc:sldMk cId="1790463225" sldId="260"/>
            <ac:spMk id="8" creationId="{4999FE9C-D8F9-4F9B-B95B-608C3EF6B209}"/>
          </ac:spMkLst>
        </pc:spChg>
        <pc:spChg chg="add">
          <ac:chgData name="juned shah" userId="f07c624b5dd8b873" providerId="Windows Live" clId="Web-{76BFF105-FF7D-41A7-8DBD-82A82DC0D988}" dt="2022-06-14T07:26:41.853" v="80"/>
          <ac:spMkLst>
            <pc:docMk/>
            <pc:sldMk cId="1790463225" sldId="260"/>
            <ac:spMk id="10" creationId="{6936D704-5904-42AD-9DA1-E236DCE15D6B}"/>
          </ac:spMkLst>
        </pc:spChg>
        <pc:picChg chg="add mod">
          <ac:chgData name="juned shah" userId="f07c624b5dd8b873" providerId="Windows Live" clId="Web-{76BFF105-FF7D-41A7-8DBD-82A82DC0D988}" dt="2022-06-14T07:26:41.853" v="80"/>
          <ac:picMkLst>
            <pc:docMk/>
            <pc:sldMk cId="1790463225" sldId="260"/>
            <ac:picMk id="3" creationId="{A5A472E9-40E6-2A04-B0D5-26469ABC772D}"/>
          </ac:picMkLst>
        </pc:picChg>
      </pc:sldChg>
      <pc:sldChg chg="addSp delSp modSp new mod setBg modClrScheme chgLayout">
        <pc:chgData name="juned shah" userId="f07c624b5dd8b873" providerId="Windows Live" clId="Web-{76BFF105-FF7D-41A7-8DBD-82A82DC0D988}" dt="2022-06-14T07:28:08.183" v="102" actId="20577"/>
        <pc:sldMkLst>
          <pc:docMk/>
          <pc:sldMk cId="1204702000" sldId="261"/>
        </pc:sldMkLst>
        <pc:spChg chg="del">
          <ac:chgData name="juned shah" userId="f07c624b5dd8b873" providerId="Windows Live" clId="Web-{76BFF105-FF7D-41A7-8DBD-82A82DC0D988}" dt="2022-06-14T07:27:32.744" v="86"/>
          <ac:spMkLst>
            <pc:docMk/>
            <pc:sldMk cId="1204702000" sldId="261"/>
            <ac:spMk id="2" creationId="{C8BEF581-A4AC-2622-F66C-54856E9531FA}"/>
          </ac:spMkLst>
        </pc:spChg>
        <pc:spChg chg="del">
          <ac:chgData name="juned shah" userId="f07c624b5dd8b873" providerId="Windows Live" clId="Web-{76BFF105-FF7D-41A7-8DBD-82A82DC0D988}" dt="2022-06-14T07:27:32.744" v="86"/>
          <ac:spMkLst>
            <pc:docMk/>
            <pc:sldMk cId="1204702000" sldId="261"/>
            <ac:spMk id="3" creationId="{40873F67-A7AD-CB21-F30A-C711C1026941}"/>
          </ac:spMkLst>
        </pc:spChg>
        <pc:spChg chg="add mod">
          <ac:chgData name="juned shah" userId="f07c624b5dd8b873" providerId="Windows Live" clId="Web-{76BFF105-FF7D-41A7-8DBD-82A82DC0D988}" dt="2022-06-14T07:28:08.183" v="102" actId="20577"/>
          <ac:spMkLst>
            <pc:docMk/>
            <pc:sldMk cId="1204702000" sldId="261"/>
            <ac:spMk id="4" creationId="{7719D358-0470-28A2-19CC-91901EED8D3E}"/>
          </ac:spMkLst>
        </pc:spChg>
        <pc:spChg chg="add">
          <ac:chgData name="juned shah" userId="f07c624b5dd8b873" providerId="Windows Live" clId="Web-{76BFF105-FF7D-41A7-8DBD-82A82DC0D988}" dt="2022-06-14T07:27:57.104" v="98"/>
          <ac:spMkLst>
            <pc:docMk/>
            <pc:sldMk cId="1204702000" sldId="261"/>
            <ac:spMk id="9" creationId="{A0D70C8A-A50E-4B41-86A2-E2F85581247D}"/>
          </ac:spMkLst>
        </pc:spChg>
        <pc:spChg chg="add">
          <ac:chgData name="juned shah" userId="f07c624b5dd8b873" providerId="Windows Live" clId="Web-{76BFF105-FF7D-41A7-8DBD-82A82DC0D988}" dt="2022-06-14T07:27:57.104" v="98"/>
          <ac:spMkLst>
            <pc:docMk/>
            <pc:sldMk cId="1204702000" sldId="261"/>
            <ac:spMk id="11" creationId="{A009E310-C7C2-4F23-B466-4417C8ED3B99}"/>
          </ac:spMkLst>
        </pc:spChg>
        <pc:spChg chg="add">
          <ac:chgData name="juned shah" userId="f07c624b5dd8b873" providerId="Windows Live" clId="Web-{76BFF105-FF7D-41A7-8DBD-82A82DC0D988}" dt="2022-06-14T07:27:57.104" v="98"/>
          <ac:spMkLst>
            <pc:docMk/>
            <pc:sldMk cId="1204702000" sldId="261"/>
            <ac:spMk id="13" creationId="{51A4F4A1-146B-4D29-852A-F60996679785}"/>
          </ac:spMkLst>
        </pc:spChg>
        <pc:spChg chg="add">
          <ac:chgData name="juned shah" userId="f07c624b5dd8b873" providerId="Windows Live" clId="Web-{76BFF105-FF7D-41A7-8DBD-82A82DC0D988}" dt="2022-06-14T07:27:57.104" v="98"/>
          <ac:spMkLst>
            <pc:docMk/>
            <pc:sldMk cId="1204702000" sldId="261"/>
            <ac:spMk id="15" creationId="{A4C31FF5-F97E-4082-BFC5-A880DB9F3F00}"/>
          </ac:spMkLst>
        </pc:spChg>
        <pc:spChg chg="add">
          <ac:chgData name="juned shah" userId="f07c624b5dd8b873" providerId="Windows Live" clId="Web-{76BFF105-FF7D-41A7-8DBD-82A82DC0D988}" dt="2022-06-14T07:27:57.104" v="98"/>
          <ac:spMkLst>
            <pc:docMk/>
            <pc:sldMk cId="1204702000" sldId="261"/>
            <ac:spMk id="17" creationId="{6015B4CE-42DE-4E9B-B800-B5B8142E6FCB}"/>
          </ac:spMkLst>
        </pc:spChg>
      </pc:sldChg>
      <pc:sldChg chg="modSp new">
        <pc:chgData name="juned shah" userId="f07c624b5dd8b873" providerId="Windows Live" clId="Web-{76BFF105-FF7D-41A7-8DBD-82A82DC0D988}" dt="2022-06-14T07:30:05.357" v="129" actId="14100"/>
        <pc:sldMkLst>
          <pc:docMk/>
          <pc:sldMk cId="1289636664" sldId="262"/>
        </pc:sldMkLst>
        <pc:spChg chg="mod">
          <ac:chgData name="juned shah" userId="f07c624b5dd8b873" providerId="Windows Live" clId="Web-{76BFF105-FF7D-41A7-8DBD-82A82DC0D988}" dt="2022-06-14T07:28:24.996" v="118" actId="20577"/>
          <ac:spMkLst>
            <pc:docMk/>
            <pc:sldMk cId="1289636664" sldId="262"/>
            <ac:spMk id="2" creationId="{9EBFE916-666C-E098-247D-B6D2A532E12E}"/>
          </ac:spMkLst>
        </pc:spChg>
        <pc:spChg chg="mod">
          <ac:chgData name="juned shah" userId="f07c624b5dd8b873" providerId="Windows Live" clId="Web-{76BFF105-FF7D-41A7-8DBD-82A82DC0D988}" dt="2022-06-14T07:30:05.357" v="129" actId="14100"/>
          <ac:spMkLst>
            <pc:docMk/>
            <pc:sldMk cId="1289636664" sldId="262"/>
            <ac:spMk id="3" creationId="{F0D2D833-E244-BB28-BEF7-54A4AD9A6598}"/>
          </ac:spMkLst>
        </pc:spChg>
      </pc:sldChg>
      <pc:sldChg chg="addSp modSp new">
        <pc:chgData name="juned shah" userId="f07c624b5dd8b873" providerId="Windows Live" clId="Web-{76BFF105-FF7D-41A7-8DBD-82A82DC0D988}" dt="2022-06-14T07:30:37.811" v="141" actId="1076"/>
        <pc:sldMkLst>
          <pc:docMk/>
          <pc:sldMk cId="2974656567" sldId="263"/>
        </pc:sldMkLst>
        <pc:spChg chg="add mod">
          <ac:chgData name="juned shah" userId="f07c624b5dd8b873" providerId="Windows Live" clId="Web-{76BFF105-FF7D-41A7-8DBD-82A82DC0D988}" dt="2022-06-14T07:30:37.811" v="141" actId="1076"/>
          <ac:spMkLst>
            <pc:docMk/>
            <pc:sldMk cId="2974656567" sldId="263"/>
            <ac:spMk id="2" creationId="{9483B0ED-8D8A-D09C-4C00-3266CD095CEE}"/>
          </ac:spMkLst>
        </pc:spChg>
      </pc:sldChg>
      <pc:sldChg chg="addSp delSp modSp new mod modClrScheme chgLayout">
        <pc:chgData name="juned shah" userId="f07c624b5dd8b873" providerId="Windows Live" clId="Web-{76BFF105-FF7D-41A7-8DBD-82A82DC0D988}" dt="2022-06-14T07:32:46.829" v="164" actId="20577"/>
        <pc:sldMkLst>
          <pc:docMk/>
          <pc:sldMk cId="3868854843" sldId="264"/>
        </pc:sldMkLst>
        <pc:spChg chg="add del mod">
          <ac:chgData name="juned shah" userId="f07c624b5dd8b873" providerId="Windows Live" clId="Web-{76BFF105-FF7D-41A7-8DBD-82A82DC0D988}" dt="2022-06-14T07:31:32.421" v="149"/>
          <ac:spMkLst>
            <pc:docMk/>
            <pc:sldMk cId="3868854843" sldId="264"/>
            <ac:spMk id="2" creationId="{EE2AA378-5204-C10F-25DE-54B38A59FB79}"/>
          </ac:spMkLst>
        </pc:spChg>
        <pc:spChg chg="add">
          <ac:chgData name="juned shah" userId="f07c624b5dd8b873" providerId="Windows Live" clId="Web-{76BFF105-FF7D-41A7-8DBD-82A82DC0D988}" dt="2022-06-14T07:32:03.672" v="150"/>
          <ac:spMkLst>
            <pc:docMk/>
            <pc:sldMk cId="3868854843" sldId="264"/>
            <ac:spMk id="3" creationId="{442F1F12-FAEF-7DFF-C6D8-A83708E9D9E9}"/>
          </ac:spMkLst>
        </pc:spChg>
        <pc:spChg chg="add mod ord">
          <ac:chgData name="juned shah" userId="f07c624b5dd8b873" providerId="Windows Live" clId="Web-{76BFF105-FF7D-41A7-8DBD-82A82DC0D988}" dt="2022-06-14T07:32:17.532" v="158" actId="20577"/>
          <ac:spMkLst>
            <pc:docMk/>
            <pc:sldMk cId="3868854843" sldId="264"/>
            <ac:spMk id="4" creationId="{78750B2F-BD90-A9B6-4809-811E79067840}"/>
          </ac:spMkLst>
        </pc:spChg>
        <pc:spChg chg="add mod ord">
          <ac:chgData name="juned shah" userId="f07c624b5dd8b873" providerId="Windows Live" clId="Web-{76BFF105-FF7D-41A7-8DBD-82A82DC0D988}" dt="2022-06-14T07:32:46.829" v="164" actId="20577"/>
          <ac:spMkLst>
            <pc:docMk/>
            <pc:sldMk cId="3868854843" sldId="264"/>
            <ac:spMk id="5" creationId="{E5F5667B-F671-0958-4E80-BF88D6B03AA4}"/>
          </ac:spMkLst>
        </pc:spChg>
      </pc:sldChg>
      <pc:sldChg chg="addSp modSp new">
        <pc:chgData name="juned shah" userId="f07c624b5dd8b873" providerId="Windows Live" clId="Web-{76BFF105-FF7D-41A7-8DBD-82A82DC0D988}" dt="2022-06-14T07:35:46.083" v="206" actId="1076"/>
        <pc:sldMkLst>
          <pc:docMk/>
          <pc:sldMk cId="3904557922" sldId="265"/>
        </pc:sldMkLst>
        <pc:spChg chg="mod">
          <ac:chgData name="juned shah" userId="f07c624b5dd8b873" providerId="Windows Live" clId="Web-{76BFF105-FF7D-41A7-8DBD-82A82DC0D988}" dt="2022-06-14T07:35:00.817" v="195" actId="20577"/>
          <ac:spMkLst>
            <pc:docMk/>
            <pc:sldMk cId="3904557922" sldId="265"/>
            <ac:spMk id="2" creationId="{F55D8EDB-AD8C-E785-BAB6-8D514AD592E8}"/>
          </ac:spMkLst>
        </pc:spChg>
        <pc:spChg chg="mod">
          <ac:chgData name="juned shah" userId="f07c624b5dd8b873" providerId="Windows Live" clId="Web-{76BFF105-FF7D-41A7-8DBD-82A82DC0D988}" dt="2022-06-14T07:35:25.661" v="199" actId="20577"/>
          <ac:spMkLst>
            <pc:docMk/>
            <pc:sldMk cId="3904557922" sldId="265"/>
            <ac:spMk id="3" creationId="{DFAE7FAF-ED34-CC1F-B412-3CED60BF6FDC}"/>
          </ac:spMkLst>
        </pc:spChg>
        <pc:picChg chg="add mod">
          <ac:chgData name="juned shah" userId="f07c624b5dd8b873" providerId="Windows Live" clId="Web-{76BFF105-FF7D-41A7-8DBD-82A82DC0D988}" dt="2022-06-14T07:35:46.083" v="206" actId="1076"/>
          <ac:picMkLst>
            <pc:docMk/>
            <pc:sldMk cId="3904557922" sldId="265"/>
            <ac:picMk id="4" creationId="{23D2973F-0828-C55F-B7AF-077B338992C2}"/>
          </ac:picMkLst>
        </pc:picChg>
      </pc:sldChg>
      <pc:sldChg chg="addSp delSp modSp new mod setBg">
        <pc:chgData name="juned shah" userId="f07c624b5dd8b873" providerId="Windows Live" clId="Web-{76BFF105-FF7D-41A7-8DBD-82A82DC0D988}" dt="2022-06-14T07:39:11.431" v="248" actId="14100"/>
        <pc:sldMkLst>
          <pc:docMk/>
          <pc:sldMk cId="2729454680" sldId="266"/>
        </pc:sldMkLst>
        <pc:spChg chg="mod">
          <ac:chgData name="juned shah" userId="f07c624b5dd8b873" providerId="Windows Live" clId="Web-{76BFF105-FF7D-41A7-8DBD-82A82DC0D988}" dt="2022-06-14T07:38:48.290" v="242"/>
          <ac:spMkLst>
            <pc:docMk/>
            <pc:sldMk cId="2729454680" sldId="266"/>
            <ac:spMk id="2" creationId="{0FF27616-5601-64B7-0877-4C99EF719E29}"/>
          </ac:spMkLst>
        </pc:spChg>
        <pc:spChg chg="mod">
          <ac:chgData name="juned shah" userId="f07c624b5dd8b873" providerId="Windows Live" clId="Web-{76BFF105-FF7D-41A7-8DBD-82A82DC0D988}" dt="2022-06-14T07:39:11.431" v="248" actId="14100"/>
          <ac:spMkLst>
            <pc:docMk/>
            <pc:sldMk cId="2729454680" sldId="266"/>
            <ac:spMk id="3" creationId="{7AA8D025-C442-840A-86DD-746D8742E580}"/>
          </ac:spMkLst>
        </pc:spChg>
        <pc:spChg chg="add del">
          <ac:chgData name="juned shah" userId="f07c624b5dd8b873" providerId="Windows Live" clId="Web-{76BFF105-FF7D-41A7-8DBD-82A82DC0D988}" dt="2022-06-14T07:38:48.290" v="242"/>
          <ac:spMkLst>
            <pc:docMk/>
            <pc:sldMk cId="2729454680" sldId="266"/>
            <ac:spMk id="8" creationId="{70120F84-A866-4D9F-8B1C-9120A013D654}"/>
          </ac:spMkLst>
        </pc:spChg>
        <pc:spChg chg="add del">
          <ac:chgData name="juned shah" userId="f07c624b5dd8b873" providerId="Windows Live" clId="Web-{76BFF105-FF7D-41A7-8DBD-82A82DC0D988}" dt="2022-06-14T07:38:48.290" v="242"/>
          <ac:spMkLst>
            <pc:docMk/>
            <pc:sldMk cId="2729454680" sldId="266"/>
            <ac:spMk id="10" creationId="{252FEFEF-6AC0-46B6-AC09-11FC56196FA4}"/>
          </ac:spMkLst>
        </pc:spChg>
        <pc:spChg chg="add">
          <ac:chgData name="juned shah" userId="f07c624b5dd8b873" providerId="Windows Live" clId="Web-{76BFF105-FF7D-41A7-8DBD-82A82DC0D988}" dt="2022-06-14T07:38:48.290" v="242"/>
          <ac:spMkLst>
            <pc:docMk/>
            <pc:sldMk cId="2729454680" sldId="266"/>
            <ac:spMk id="15" creationId="{3E25BDA2-3F4D-4B38-90E7-989465ECDDCF}"/>
          </ac:spMkLst>
        </pc:spChg>
        <pc:spChg chg="add">
          <ac:chgData name="juned shah" userId="f07c624b5dd8b873" providerId="Windows Live" clId="Web-{76BFF105-FF7D-41A7-8DBD-82A82DC0D988}" dt="2022-06-14T07:38:48.290" v="242"/>
          <ac:spMkLst>
            <pc:docMk/>
            <pc:sldMk cId="2729454680" sldId="266"/>
            <ac:spMk id="17" creationId="{F65EEA05-AD42-442F-B6C6-CB9FC289426E}"/>
          </ac:spMkLst>
        </pc:spChg>
        <pc:spChg chg="add">
          <ac:chgData name="juned shah" userId="f07c624b5dd8b873" providerId="Windows Live" clId="Web-{76BFF105-FF7D-41A7-8DBD-82A82DC0D988}" dt="2022-06-14T07:38:48.290" v="242"/>
          <ac:spMkLst>
            <pc:docMk/>
            <pc:sldMk cId="2729454680" sldId="266"/>
            <ac:spMk id="19" creationId="{BC96869A-A70D-42F7-876F-605CB1718F20}"/>
          </ac:spMkLst>
        </pc:spChg>
        <pc:spChg chg="add">
          <ac:chgData name="juned shah" userId="f07c624b5dd8b873" providerId="Windows Live" clId="Web-{76BFF105-FF7D-41A7-8DBD-82A82DC0D988}" dt="2022-06-14T07:38:48.290" v="242"/>
          <ac:spMkLst>
            <pc:docMk/>
            <pc:sldMk cId="2729454680" sldId="266"/>
            <ac:spMk id="21" creationId="{6CD407CC-EF5C-486F-9A14-7F681F986D17}"/>
          </ac:spMkLst>
        </pc:spChg>
        <pc:cxnChg chg="add">
          <ac:chgData name="juned shah" userId="f07c624b5dd8b873" providerId="Windows Live" clId="Web-{76BFF105-FF7D-41A7-8DBD-82A82DC0D988}" dt="2022-06-14T07:38:48.290" v="242"/>
          <ac:cxnSpMkLst>
            <pc:docMk/>
            <pc:sldMk cId="2729454680" sldId="266"/>
            <ac:cxnSpMk id="23" creationId="{0DD76B5F-5BAA-48C6-9065-9AEF15D30B4E}"/>
          </ac:cxnSpMkLst>
        </pc:cxnChg>
      </pc:sldChg>
      <pc:sldChg chg="addSp delSp modSp new mod setBg">
        <pc:chgData name="juned shah" userId="f07c624b5dd8b873" providerId="Windows Live" clId="Web-{76BFF105-FF7D-41A7-8DBD-82A82DC0D988}" dt="2022-06-14T07:40:45.277" v="262"/>
        <pc:sldMkLst>
          <pc:docMk/>
          <pc:sldMk cId="3959940907" sldId="267"/>
        </pc:sldMkLst>
        <pc:spChg chg="mod ord">
          <ac:chgData name="juned shah" userId="f07c624b5dd8b873" providerId="Windows Live" clId="Web-{76BFF105-FF7D-41A7-8DBD-82A82DC0D988}" dt="2022-06-14T07:40:45.277" v="262"/>
          <ac:spMkLst>
            <pc:docMk/>
            <pc:sldMk cId="3959940907" sldId="267"/>
            <ac:spMk id="2" creationId="{2D248765-F637-FF0A-918E-AA66AE2D84DE}"/>
          </ac:spMkLst>
        </pc:spChg>
        <pc:spChg chg="del">
          <ac:chgData name="juned shah" userId="f07c624b5dd8b873" providerId="Windows Live" clId="Web-{76BFF105-FF7D-41A7-8DBD-82A82DC0D988}" dt="2022-06-14T07:40:37.074" v="261"/>
          <ac:spMkLst>
            <pc:docMk/>
            <pc:sldMk cId="3959940907" sldId="267"/>
            <ac:spMk id="3" creationId="{2B2AA26C-21A2-1A0F-6F22-8808EC5C0A33}"/>
          </ac:spMkLst>
        </pc:spChg>
        <pc:spChg chg="add">
          <ac:chgData name="juned shah" userId="f07c624b5dd8b873" providerId="Windows Live" clId="Web-{76BFF105-FF7D-41A7-8DBD-82A82DC0D988}" dt="2022-06-14T07:40:45.277" v="262"/>
          <ac:spMkLst>
            <pc:docMk/>
            <pc:sldMk cId="3959940907" sldId="267"/>
            <ac:spMk id="8" creationId="{861A4830-6158-B268-3284-7EC98CBF15F5}"/>
          </ac:spMkLst>
        </pc:spChg>
        <pc:spChg chg="add">
          <ac:chgData name="juned shah" userId="f07c624b5dd8b873" providerId="Windows Live" clId="Web-{76BFF105-FF7D-41A7-8DBD-82A82DC0D988}" dt="2022-06-14T07:40:45.277" v="262"/>
          <ac:spMkLst>
            <pc:docMk/>
            <pc:sldMk cId="3959940907" sldId="267"/>
            <ac:spMk id="11" creationId="{0E9B969E-CD96-4162-BA90-449BBDA95EAE}"/>
          </ac:spMkLst>
        </pc:spChg>
        <pc:spChg chg="add">
          <ac:chgData name="juned shah" userId="f07c624b5dd8b873" providerId="Windows Live" clId="Web-{76BFF105-FF7D-41A7-8DBD-82A82DC0D988}" dt="2022-06-14T07:40:45.277" v="262"/>
          <ac:spMkLst>
            <pc:docMk/>
            <pc:sldMk cId="3959940907" sldId="267"/>
            <ac:spMk id="13" creationId="{6B6401A4-FEE5-4976-857C-1FD0CDB2E2DC}"/>
          </ac:spMkLst>
        </pc:spChg>
        <pc:spChg chg="add">
          <ac:chgData name="juned shah" userId="f07c624b5dd8b873" providerId="Windows Live" clId="Web-{76BFF105-FF7D-41A7-8DBD-82A82DC0D988}" dt="2022-06-14T07:40:45.277" v="262"/>
          <ac:spMkLst>
            <pc:docMk/>
            <pc:sldMk cId="3959940907" sldId="267"/>
            <ac:spMk id="15" creationId="{047AF1DF-6993-45FB-92A5-C36B1A680F61}"/>
          </ac:spMkLst>
        </pc:spChg>
        <pc:picChg chg="add mod ord">
          <ac:chgData name="juned shah" userId="f07c624b5dd8b873" providerId="Windows Live" clId="Web-{76BFF105-FF7D-41A7-8DBD-82A82DC0D988}" dt="2022-06-14T07:40:45.277" v="262"/>
          <ac:picMkLst>
            <pc:docMk/>
            <pc:sldMk cId="3959940907" sldId="267"/>
            <ac:picMk id="4" creationId="{045756FA-7459-A960-AACB-09C286E41DC6}"/>
          </ac:picMkLst>
        </pc:picChg>
      </pc:sldChg>
      <pc:sldChg chg="modSp new">
        <pc:chgData name="juned shah" userId="f07c624b5dd8b873" providerId="Windows Live" clId="Web-{76BFF105-FF7D-41A7-8DBD-82A82DC0D988}" dt="2022-06-14T07:44:31.063" v="280" actId="20577"/>
        <pc:sldMkLst>
          <pc:docMk/>
          <pc:sldMk cId="3297397947" sldId="268"/>
        </pc:sldMkLst>
        <pc:spChg chg="mod">
          <ac:chgData name="juned shah" userId="f07c624b5dd8b873" providerId="Windows Live" clId="Web-{76BFF105-FF7D-41A7-8DBD-82A82DC0D988}" dt="2022-06-14T07:41:38.653" v="276" actId="20577"/>
          <ac:spMkLst>
            <pc:docMk/>
            <pc:sldMk cId="3297397947" sldId="268"/>
            <ac:spMk id="2" creationId="{3FDB4BA4-CF57-CD8E-127A-5508AC53296A}"/>
          </ac:spMkLst>
        </pc:spChg>
        <pc:spChg chg="mod">
          <ac:chgData name="juned shah" userId="f07c624b5dd8b873" providerId="Windows Live" clId="Web-{76BFF105-FF7D-41A7-8DBD-82A82DC0D988}" dt="2022-06-14T07:44:31.063" v="280" actId="20577"/>
          <ac:spMkLst>
            <pc:docMk/>
            <pc:sldMk cId="3297397947" sldId="268"/>
            <ac:spMk id="3" creationId="{D46381B1-7825-0390-861A-715B7C0A79AF}"/>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6/14/2022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6/14/2022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6/14/2022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6/14/2022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6/14/2022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6/14/2022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6/14/2022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6/14/2022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6/14/2022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imple.wikipedia.org/wiki/Set" TargetMode="External"/><Relationship Id="rId7" Type="http://schemas.openxmlformats.org/officeDocument/2006/relationships/hyperlink" Target="https://simple.wikipedia.org/wiki/Dimension" TargetMode="External"/><Relationship Id="rId2" Type="http://schemas.openxmlformats.org/officeDocument/2006/relationships/hyperlink" Target="https://simple.wikipedia.org/wiki/Linear_algebra" TargetMode="External"/><Relationship Id="rId1" Type="http://schemas.openxmlformats.org/officeDocument/2006/relationships/slideLayout" Target="../slideLayouts/slideLayout2.xml"/><Relationship Id="rId6" Type="http://schemas.openxmlformats.org/officeDocument/2006/relationships/hyperlink" Target="https://simple.wikipedia.org/wiki/Addition" TargetMode="External"/><Relationship Id="rId5" Type="http://schemas.openxmlformats.org/officeDocument/2006/relationships/hyperlink" Target="https://simple.wikipedia.org/wiki/Vector_space" TargetMode="External"/><Relationship Id="rId4" Type="http://schemas.openxmlformats.org/officeDocument/2006/relationships/hyperlink" Target="https://simple.wikipedia.org/wiki/Vecto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Ring_(mathematics)"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en.wikipedia.org/wiki/Isomorphic"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Basis and dimension</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Chapter 2</a:t>
            </a:r>
          </a:p>
        </p:txBody>
      </p:sp>
    </p:spTree>
    <p:extLst>
      <p:ext uri="{BB962C8B-B14F-4D97-AF65-F5344CB8AC3E}">
        <p14:creationId xmlns:p14="http://schemas.microsoft.com/office/powerpoint/2010/main" val="162719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CC980-DBBD-DE2E-2004-C86A1E108716}"/>
              </a:ext>
            </a:extLst>
          </p:cNvPr>
          <p:cNvSpPr>
            <a:spLocks noGrp="1"/>
          </p:cNvSpPr>
          <p:nvPr>
            <p:ph type="title"/>
          </p:nvPr>
        </p:nvSpPr>
        <p:spPr/>
        <p:txBody>
          <a:bodyPr/>
          <a:lstStyle/>
          <a:p>
            <a:r>
              <a:rPr lang="en-US"/>
              <a:t>BASIS</a:t>
            </a:r>
          </a:p>
        </p:txBody>
      </p:sp>
      <p:sp>
        <p:nvSpPr>
          <p:cNvPr id="3" name="Content Placeholder 2">
            <a:extLst>
              <a:ext uri="{FF2B5EF4-FFF2-40B4-BE49-F238E27FC236}">
                <a16:creationId xmlns:a16="http://schemas.microsoft.com/office/drawing/2014/main" id="{7785A9F0-1734-395F-2C73-95783A018A9E}"/>
              </a:ext>
            </a:extLst>
          </p:cNvPr>
          <p:cNvSpPr>
            <a:spLocks noGrp="1"/>
          </p:cNvSpPr>
          <p:nvPr>
            <p:ph idx="1"/>
          </p:nvPr>
        </p:nvSpPr>
        <p:spPr/>
        <p:txBody>
          <a:bodyPr vert="horz" lIns="91440" tIns="45720" rIns="91440" bIns="45720" rtlCol="0" anchor="t">
            <a:normAutofit/>
          </a:bodyPr>
          <a:lstStyle/>
          <a:p>
            <a:r>
              <a:rPr lang="en-US" sz="2400" dirty="0">
                <a:ea typeface="+mn-lt"/>
                <a:cs typeface="+mn-lt"/>
              </a:rPr>
              <a:t>In </a:t>
            </a:r>
            <a:r>
              <a:rPr lang="en-US" sz="2400" dirty="0">
                <a:ea typeface="+mn-lt"/>
                <a:cs typeface="+mn-lt"/>
                <a:hlinkClick r:id="rId2"/>
              </a:rPr>
              <a:t>linear algebra</a:t>
            </a:r>
            <a:r>
              <a:rPr lang="en-US" sz="2400" dirty="0">
                <a:ea typeface="+mn-lt"/>
                <a:cs typeface="+mn-lt"/>
              </a:rPr>
              <a:t>, a </a:t>
            </a:r>
            <a:r>
              <a:rPr lang="en-US" sz="2400" b="1" dirty="0">
                <a:ea typeface="+mn-lt"/>
                <a:cs typeface="+mn-lt"/>
              </a:rPr>
              <a:t>basis</a:t>
            </a:r>
            <a:r>
              <a:rPr lang="en-US" sz="2400" dirty="0">
                <a:ea typeface="+mn-lt"/>
                <a:cs typeface="+mn-lt"/>
              </a:rPr>
              <a:t> is a </a:t>
            </a:r>
            <a:r>
              <a:rPr lang="en-US" sz="2400" dirty="0">
                <a:ea typeface="+mn-lt"/>
                <a:cs typeface="+mn-lt"/>
                <a:hlinkClick r:id="rId3"/>
              </a:rPr>
              <a:t>set</a:t>
            </a:r>
            <a:r>
              <a:rPr lang="en-US" sz="2400" dirty="0">
                <a:ea typeface="+mn-lt"/>
                <a:cs typeface="+mn-lt"/>
              </a:rPr>
              <a:t> of </a:t>
            </a:r>
            <a:r>
              <a:rPr lang="en-US" sz="2400" dirty="0">
                <a:ea typeface="+mn-lt"/>
                <a:cs typeface="+mn-lt"/>
                <a:hlinkClick r:id="rId4"/>
              </a:rPr>
              <a:t>vectors</a:t>
            </a:r>
            <a:r>
              <a:rPr lang="en-US" sz="2400" dirty="0">
                <a:ea typeface="+mn-lt"/>
                <a:cs typeface="+mn-lt"/>
              </a:rPr>
              <a:t> in a given </a:t>
            </a:r>
            <a:r>
              <a:rPr lang="en-US" sz="2400" dirty="0">
                <a:ea typeface="+mn-lt"/>
                <a:cs typeface="+mn-lt"/>
                <a:hlinkClick r:id="rId5"/>
              </a:rPr>
              <a:t>vector space</a:t>
            </a:r>
            <a:r>
              <a:rPr lang="en-US" sz="2400" dirty="0">
                <a:ea typeface="+mn-lt"/>
                <a:cs typeface="+mn-lt"/>
              </a:rPr>
              <a:t> with certain properties:</a:t>
            </a:r>
            <a:endParaRPr lang="en-US" sz="2400" dirty="0"/>
          </a:p>
          <a:p>
            <a:pPr>
              <a:buClr>
                <a:srgbClr val="262626"/>
              </a:buClr>
            </a:pPr>
            <a:r>
              <a:rPr lang="en-US" sz="2400" dirty="0">
                <a:ea typeface="+mn-lt"/>
                <a:cs typeface="+mn-lt"/>
              </a:rPr>
              <a:t>One can get any vector in the vector space by multiplying each of the basis vectors by different numbers, and then </a:t>
            </a:r>
            <a:r>
              <a:rPr lang="en-US" sz="2400" dirty="0">
                <a:ea typeface="+mn-lt"/>
                <a:cs typeface="+mn-lt"/>
                <a:hlinkClick r:id="rId6"/>
              </a:rPr>
              <a:t>adding</a:t>
            </a:r>
            <a:r>
              <a:rPr lang="en-US" sz="2400" dirty="0">
                <a:ea typeface="+mn-lt"/>
                <a:cs typeface="+mn-lt"/>
              </a:rPr>
              <a:t> them up.</a:t>
            </a:r>
            <a:endParaRPr lang="en-US" sz="2400" dirty="0"/>
          </a:p>
          <a:p>
            <a:pPr>
              <a:buClr>
                <a:srgbClr val="262626"/>
              </a:buClr>
            </a:pPr>
            <a:r>
              <a:rPr lang="en-US" sz="2400" dirty="0">
                <a:ea typeface="+mn-lt"/>
                <a:cs typeface="+mn-lt"/>
              </a:rPr>
              <a:t>If any vector is removed from the basis, the property above is no longer satisfied.</a:t>
            </a:r>
            <a:endParaRPr lang="en-US" sz="2400" dirty="0"/>
          </a:p>
          <a:p>
            <a:pPr>
              <a:buClr>
                <a:srgbClr val="262626"/>
              </a:buClr>
            </a:pPr>
            <a:r>
              <a:rPr lang="en-US" sz="2400" dirty="0">
                <a:ea typeface="+mn-lt"/>
                <a:cs typeface="+mn-lt"/>
              </a:rPr>
              <a:t>The </a:t>
            </a:r>
            <a:r>
              <a:rPr lang="en-US" sz="2400" dirty="0">
                <a:ea typeface="+mn-lt"/>
                <a:cs typeface="+mn-lt"/>
                <a:hlinkClick r:id="rId7"/>
              </a:rPr>
              <a:t>dimension</a:t>
            </a:r>
            <a:r>
              <a:rPr lang="en-US" sz="2400" dirty="0">
                <a:ea typeface="+mn-lt"/>
                <a:cs typeface="+mn-lt"/>
              </a:rPr>
              <a:t> of a given vector space is the number of elements of the basis.</a:t>
            </a:r>
            <a:endParaRPr lang="en-US" sz="2400" dirty="0"/>
          </a:p>
          <a:p>
            <a:pPr>
              <a:buClr>
                <a:srgbClr val="262626"/>
              </a:buClr>
            </a:pPr>
            <a:endParaRPr lang="en-US" sz="2400" dirty="0"/>
          </a:p>
        </p:txBody>
      </p:sp>
    </p:spTree>
    <p:extLst>
      <p:ext uri="{BB962C8B-B14F-4D97-AF65-F5344CB8AC3E}">
        <p14:creationId xmlns:p14="http://schemas.microsoft.com/office/powerpoint/2010/main" val="3225442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D3C291-BDB0-5581-E83D-0B25724EE150}"/>
              </a:ext>
            </a:extLst>
          </p:cNvPr>
          <p:cNvSpPr txBox="1"/>
          <p:nvPr/>
        </p:nvSpPr>
        <p:spPr>
          <a:xfrm>
            <a:off x="985388" y="1546106"/>
            <a:ext cx="10967048"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ea typeface="+mn-lt"/>
                <a:cs typeface="+mn-lt"/>
              </a:rPr>
              <a:t>Basis: </a:t>
            </a:r>
            <a:r>
              <a:rPr lang="en-US" sz="2800" dirty="0">
                <a:ea typeface="+mn-lt"/>
                <a:cs typeface="+mn-lt"/>
              </a:rPr>
              <a:t>A set of </a:t>
            </a:r>
            <a:r>
              <a:rPr lang="en-US" sz="2800" i="1" dirty="0">
                <a:ea typeface="+mn-lt"/>
                <a:cs typeface="+mn-lt"/>
              </a:rPr>
              <a:t>n </a:t>
            </a:r>
            <a:r>
              <a:rPr lang="en-US" sz="2800" dirty="0">
                <a:ea typeface="+mn-lt"/>
                <a:cs typeface="+mn-lt"/>
              </a:rPr>
              <a:t>vectors, {v₁, v₂,… vₙ}, is a basis of some space </a:t>
            </a:r>
            <a:r>
              <a:rPr lang="en-US" sz="2800" i="1" dirty="0">
                <a:ea typeface="+mn-lt"/>
                <a:cs typeface="+mn-lt"/>
              </a:rPr>
              <a:t>S </a:t>
            </a:r>
            <a:r>
              <a:rPr lang="en-US" sz="2800" dirty="0">
                <a:ea typeface="+mn-lt"/>
                <a:cs typeface="+mn-lt"/>
              </a:rPr>
              <a:t>if these two conditions are true:</a:t>
            </a:r>
            <a:endParaRPr lang="en-US" sz="2800"/>
          </a:p>
          <a:p>
            <a:pPr marL="285750" indent="-285750">
              <a:buFont typeface="Arial"/>
              <a:buChar char="•"/>
            </a:pPr>
            <a:r>
              <a:rPr lang="en-US" sz="2800" dirty="0">
                <a:ea typeface="+mn-lt"/>
                <a:cs typeface="+mn-lt"/>
              </a:rPr>
              <a:t>{v₁, v₂, …vₙ} are linearly independent.</a:t>
            </a:r>
            <a:endParaRPr lang="en-US" sz="2800"/>
          </a:p>
          <a:p>
            <a:pPr marL="285750" indent="-285750">
              <a:buFont typeface="Arial"/>
              <a:buChar char="•"/>
            </a:pPr>
            <a:r>
              <a:rPr lang="en-US" sz="2800" dirty="0">
                <a:ea typeface="+mn-lt"/>
                <a:cs typeface="+mn-lt"/>
              </a:rPr>
              <a:t>{v₁, v₂,…vₙ} span the set </a:t>
            </a:r>
            <a:r>
              <a:rPr lang="en-US" sz="2800" i="1" dirty="0">
                <a:ea typeface="+mn-lt"/>
                <a:cs typeface="+mn-lt"/>
              </a:rPr>
              <a:t>S</a:t>
            </a:r>
            <a:r>
              <a:rPr lang="en-US" sz="2800" dirty="0">
                <a:ea typeface="+mn-lt"/>
                <a:cs typeface="+mn-lt"/>
              </a:rPr>
              <a:t>. In other words, Span{</a:t>
            </a:r>
            <a:r>
              <a:rPr lang="en-US" sz="2800" dirty="0" err="1">
                <a:ea typeface="+mn-lt"/>
                <a:cs typeface="+mn-lt"/>
              </a:rPr>
              <a:t>v₁,v</a:t>
            </a:r>
            <a:r>
              <a:rPr lang="en-US" sz="2800" dirty="0">
                <a:ea typeface="+mn-lt"/>
                <a:cs typeface="+mn-lt"/>
              </a:rPr>
              <a:t>₂,…vₙ}=</a:t>
            </a:r>
            <a:r>
              <a:rPr lang="en-US" sz="2800" i="1" dirty="0">
                <a:ea typeface="+mn-lt"/>
                <a:cs typeface="+mn-lt"/>
              </a:rPr>
              <a:t>S</a:t>
            </a:r>
            <a:endParaRPr lang="en-US" sz="2800"/>
          </a:p>
          <a:p>
            <a:r>
              <a:rPr lang="en-US" sz="2800" dirty="0">
                <a:ea typeface="+mn-lt"/>
                <a:cs typeface="+mn-lt"/>
              </a:rPr>
              <a:t>For example, take the vectors (0,1) and (1,0), graphed below in green. These vectors are linearly independent, since there is no way to scale (0,1) into (1,0). Additionally, these two vectors span the entire 2-D plane, because you can rewrite any point in 2-D space as a linear combination of (0,1) and (1,0):</a:t>
            </a:r>
            <a:endParaRPr lang="en-US" sz="2800"/>
          </a:p>
          <a:p>
            <a:pPr algn="l"/>
            <a:endParaRPr lang="en-US" sz="2400" dirty="0"/>
          </a:p>
        </p:txBody>
      </p:sp>
    </p:spTree>
    <p:extLst>
      <p:ext uri="{BB962C8B-B14F-4D97-AF65-F5344CB8AC3E}">
        <p14:creationId xmlns:p14="http://schemas.microsoft.com/office/powerpoint/2010/main" val="215488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A9985D30-A875-5A54-DD0F-D30BDC02C8B8}"/>
              </a:ext>
            </a:extLst>
          </p:cNvPr>
          <p:cNvPicPr>
            <a:picLocks noChangeAspect="1"/>
          </p:cNvPicPr>
          <p:nvPr/>
        </p:nvPicPr>
        <p:blipFill>
          <a:blip r:embed="rId2"/>
          <a:stretch>
            <a:fillRect/>
          </a:stretch>
        </p:blipFill>
        <p:spPr>
          <a:xfrm>
            <a:off x="3295001" y="803063"/>
            <a:ext cx="5601998" cy="5251874"/>
          </a:xfrm>
          <a:prstGeom prst="rect">
            <a:avLst/>
          </a:prstGeom>
        </p:spPr>
      </p:pic>
      <p:sp>
        <p:nvSpPr>
          <p:cNvPr id="2" name="TextBox 1">
            <a:extLst>
              <a:ext uri="{FF2B5EF4-FFF2-40B4-BE49-F238E27FC236}">
                <a16:creationId xmlns:a16="http://schemas.microsoft.com/office/drawing/2014/main" id="{F00CB2FC-EDD2-E0DA-4DAC-E86FBB5F1CB7}"/>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40519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999FE9C-D8F9-4F9B-B95B-608C3EF6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useBgFill="1">
        <p:nvSpPr>
          <p:cNvPr id="10" name="Rectangle 9">
            <a:extLst>
              <a:ext uri="{FF2B5EF4-FFF2-40B4-BE49-F238E27FC236}">
                <a16:creationId xmlns:a16="http://schemas.microsoft.com/office/drawing/2014/main" id="{6936D704-5904-42AD-9DA1-E236DCE15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794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text, sky, day&#10;&#10;Description automatically generated">
            <a:extLst>
              <a:ext uri="{FF2B5EF4-FFF2-40B4-BE49-F238E27FC236}">
                <a16:creationId xmlns:a16="http://schemas.microsoft.com/office/drawing/2014/main" id="{A5A472E9-40E6-2A04-B0D5-26469ABC772D}"/>
              </a:ext>
            </a:extLst>
          </p:cNvPr>
          <p:cNvPicPr>
            <a:picLocks noChangeAspect="1"/>
          </p:cNvPicPr>
          <p:nvPr/>
        </p:nvPicPr>
        <p:blipFill>
          <a:blip r:embed="rId2"/>
          <a:stretch>
            <a:fillRect/>
          </a:stretch>
        </p:blipFill>
        <p:spPr>
          <a:xfrm>
            <a:off x="727654" y="751821"/>
            <a:ext cx="5367165" cy="5367165"/>
          </a:xfrm>
          <a:prstGeom prst="rect">
            <a:avLst/>
          </a:prstGeom>
        </p:spPr>
      </p:pic>
      <p:sp>
        <p:nvSpPr>
          <p:cNvPr id="2" name="TextBox 1">
            <a:extLst>
              <a:ext uri="{FF2B5EF4-FFF2-40B4-BE49-F238E27FC236}">
                <a16:creationId xmlns:a16="http://schemas.microsoft.com/office/drawing/2014/main" id="{97CF1F79-EB7B-2E7E-BD94-8B65B2E52ABB}"/>
              </a:ext>
            </a:extLst>
          </p:cNvPr>
          <p:cNvSpPr txBox="1"/>
          <p:nvPr/>
        </p:nvSpPr>
        <p:spPr>
          <a:xfrm>
            <a:off x="7064082" y="924177"/>
            <a:ext cx="4472922" cy="511086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182880" defTabSz="914400">
              <a:spcAft>
                <a:spcPts val="600"/>
              </a:spcAft>
              <a:buClr>
                <a:schemeClr val="tx1">
                  <a:lumMod val="85000"/>
                  <a:lumOff val="15000"/>
                </a:schemeClr>
              </a:buClr>
              <a:buFont typeface="Garamond" pitchFamily="18" charset="0"/>
              <a:buChar char="◦"/>
            </a:pPr>
            <a:r>
              <a:rPr lang="en-US" sz="2400" dirty="0"/>
              <a:t>(0,1) and (1,0) therefore form a </a:t>
            </a:r>
            <a:r>
              <a:rPr lang="en-US" sz="2400" i="1" dirty="0"/>
              <a:t>basis</a:t>
            </a:r>
            <a:r>
              <a:rPr lang="en-US" sz="2400" dirty="0"/>
              <a:t> of R² (This specific basis of (0,1) and (1,0) is called the </a:t>
            </a:r>
            <a:r>
              <a:rPr lang="en-US" sz="2400" i="1" dirty="0"/>
              <a:t>standard basis</a:t>
            </a:r>
            <a:r>
              <a:rPr lang="en-US" sz="2400" dirty="0"/>
              <a:t>). However, this is not the only basis of R² possible. Take a look at the vectors (1,1) and (-1,1), graphed below. Pink vectors represent a few different linear combinations:</a:t>
            </a:r>
          </a:p>
          <a:p>
            <a:pPr indent="-182880" defTabSz="914400">
              <a:spcAft>
                <a:spcPts val="600"/>
              </a:spcAft>
              <a:buClr>
                <a:schemeClr val="tx1">
                  <a:lumMod val="85000"/>
                  <a:lumOff val="15000"/>
                </a:schemeClr>
              </a:buClr>
              <a:buFont typeface="Garamond" pitchFamily="18" charset="0"/>
              <a:buChar char="◦"/>
            </a:pPr>
            <a:endParaRPr lang="en-US" sz="2400" dirty="0"/>
          </a:p>
        </p:txBody>
      </p:sp>
    </p:spTree>
    <p:extLst>
      <p:ext uri="{BB962C8B-B14F-4D97-AF65-F5344CB8AC3E}">
        <p14:creationId xmlns:p14="http://schemas.microsoft.com/office/powerpoint/2010/main" val="1790463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D70C8A-A50E-4B41-86A2-E2F855812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1" name="Rectangle 10">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51A4F4A1-146B-4D29-852A-F60996679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noFill/>
          <a:ln w="6350" cap="sq" cmpd="sng" algn="ctr">
            <a:solidFill>
              <a:schemeClr val="tx1">
                <a:lumMod val="75000"/>
                <a:lumOff val="25000"/>
              </a:schemeClr>
            </a:solidFill>
            <a:prstDash val="solid"/>
            <a:miter lim="800000"/>
          </a:ln>
          <a:effectLst/>
        </p:spPr>
      </p:sp>
      <p:sp>
        <p:nvSpPr>
          <p:cNvPr id="4" name="TextBox 3">
            <a:extLst>
              <a:ext uri="{FF2B5EF4-FFF2-40B4-BE49-F238E27FC236}">
                <a16:creationId xmlns:a16="http://schemas.microsoft.com/office/drawing/2014/main" id="{7719D358-0470-28A2-19CC-91901EED8D3E}"/>
              </a:ext>
            </a:extLst>
          </p:cNvPr>
          <p:cNvSpPr txBox="1"/>
          <p:nvPr/>
        </p:nvSpPr>
        <p:spPr>
          <a:xfrm>
            <a:off x="3844616" y="2626840"/>
            <a:ext cx="7245103" cy="313177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182880" defTabSz="914400">
              <a:spcAft>
                <a:spcPts val="600"/>
              </a:spcAft>
              <a:buClr>
                <a:schemeClr val="tx1">
                  <a:lumMod val="85000"/>
                  <a:lumOff val="15000"/>
                </a:schemeClr>
              </a:buClr>
              <a:buFont typeface="Garamond" pitchFamily="18" charset="0"/>
              <a:buChar char="◦"/>
            </a:pPr>
            <a:r>
              <a:rPr lang="en-US" sz="2800" dirty="0">
                <a:solidFill>
                  <a:schemeClr val="tx1">
                    <a:lumMod val="75000"/>
                    <a:lumOff val="25000"/>
                  </a:schemeClr>
                </a:solidFill>
              </a:rPr>
              <a:t>These two vectors are also linearly independent, since you cannot scale one vector into the other. From the pink linear combinations, it is also clear that (1,1) and (-1,1) spans all of R². Therefore, (1,1) and (-1,1) form another basis for R².</a:t>
            </a:r>
          </a:p>
        </p:txBody>
      </p:sp>
    </p:spTree>
    <p:extLst>
      <p:ext uri="{BB962C8B-B14F-4D97-AF65-F5344CB8AC3E}">
        <p14:creationId xmlns:p14="http://schemas.microsoft.com/office/powerpoint/2010/main" val="1204702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E916-666C-E098-247D-B6D2A532E12E}"/>
              </a:ext>
            </a:extLst>
          </p:cNvPr>
          <p:cNvSpPr>
            <a:spLocks noGrp="1"/>
          </p:cNvSpPr>
          <p:nvPr>
            <p:ph type="title"/>
          </p:nvPr>
        </p:nvSpPr>
        <p:spPr/>
        <p:txBody>
          <a:bodyPr/>
          <a:lstStyle/>
          <a:p>
            <a:r>
              <a:rPr lang="en-US"/>
              <a:t>FINITE DIMENSIONAL</a:t>
            </a:r>
          </a:p>
        </p:txBody>
      </p:sp>
      <p:sp>
        <p:nvSpPr>
          <p:cNvPr id="3" name="Content Placeholder 2">
            <a:extLst>
              <a:ext uri="{FF2B5EF4-FFF2-40B4-BE49-F238E27FC236}">
                <a16:creationId xmlns:a16="http://schemas.microsoft.com/office/drawing/2014/main" id="{F0D2D833-E244-BB28-BEF7-54A4AD9A6598}"/>
              </a:ext>
            </a:extLst>
          </p:cNvPr>
          <p:cNvSpPr>
            <a:spLocks noGrp="1"/>
          </p:cNvSpPr>
          <p:nvPr>
            <p:ph idx="1"/>
          </p:nvPr>
        </p:nvSpPr>
        <p:spPr>
          <a:xfrm>
            <a:off x="1066800" y="1585536"/>
            <a:ext cx="10460966" cy="4449504"/>
          </a:xfrm>
        </p:spPr>
        <p:txBody>
          <a:bodyPr vert="horz" lIns="91440" tIns="45720" rIns="91440" bIns="45720" rtlCol="0" anchor="t">
            <a:noAutofit/>
          </a:bodyPr>
          <a:lstStyle/>
          <a:p>
            <a:r>
              <a:rPr lang="en-US" sz="2200" dirty="0">
                <a:ea typeface="+mn-lt"/>
                <a:cs typeface="+mn-lt"/>
              </a:rPr>
              <a:t>A vector space V is called finite dimensional if some list of vectors in V spans the space. Any space which is not finite dimensional will be called as infinite dimensional space.</a:t>
            </a:r>
          </a:p>
          <a:p>
            <a:pPr>
              <a:buClr>
                <a:srgbClr val="262626"/>
              </a:buClr>
            </a:pPr>
            <a:r>
              <a:rPr lang="en-US" sz="2200" b="1" dirty="0">
                <a:ea typeface="+mn-lt"/>
                <a:cs typeface="+mn-lt"/>
              </a:rPr>
              <a:t>Linearly Independent</a:t>
            </a:r>
            <a:endParaRPr lang="en-US" sz="2200" dirty="0">
              <a:ea typeface="+mn-lt"/>
              <a:cs typeface="+mn-lt"/>
            </a:endParaRPr>
          </a:p>
          <a:p>
            <a:pPr>
              <a:buClr>
                <a:srgbClr val="262626"/>
              </a:buClr>
            </a:pPr>
            <a:r>
              <a:rPr lang="en-US" sz="2200" dirty="0">
                <a:ea typeface="+mn-lt"/>
                <a:cs typeface="+mn-lt"/>
              </a:rPr>
              <a:t>Let v1,…</a:t>
            </a:r>
            <a:r>
              <a:rPr lang="en-US" sz="2200" dirty="0" err="1">
                <a:ea typeface="+mn-lt"/>
                <a:cs typeface="+mn-lt"/>
              </a:rPr>
              <a:t>vn</a:t>
            </a:r>
            <a:r>
              <a:rPr lang="en-US" sz="2200" dirty="0">
                <a:ea typeface="+mn-lt"/>
                <a:cs typeface="+mn-lt"/>
              </a:rPr>
              <a:t> be a set of vectors. This set of vectors is said to be linearly independent if a1v1+…+</a:t>
            </a:r>
            <a:r>
              <a:rPr lang="en-US" sz="2200" dirty="0" err="1">
                <a:ea typeface="+mn-lt"/>
                <a:cs typeface="+mn-lt"/>
              </a:rPr>
              <a:t>anvn</a:t>
            </a:r>
            <a:r>
              <a:rPr lang="en-US" sz="2200" dirty="0">
                <a:ea typeface="+mn-lt"/>
                <a:cs typeface="+mn-lt"/>
              </a:rPr>
              <a:t>=0 for a1,…</a:t>
            </a:r>
            <a:r>
              <a:rPr lang="en-US" sz="2200" dirty="0" err="1">
                <a:ea typeface="+mn-lt"/>
                <a:cs typeface="+mn-lt"/>
              </a:rPr>
              <a:t>an∈F</a:t>
            </a:r>
            <a:r>
              <a:rPr lang="en-US" sz="2200" dirty="0">
                <a:ea typeface="+mn-lt"/>
                <a:cs typeface="+mn-lt"/>
              </a:rPr>
              <a:t> only if a1=…=an=0. Empty set is also declared to be linearly independent.</a:t>
            </a:r>
            <a:endParaRPr lang="en-US" sz="2200" dirty="0"/>
          </a:p>
          <a:p>
            <a:pPr>
              <a:buClr>
                <a:srgbClr val="262626"/>
              </a:buClr>
            </a:pPr>
            <a:r>
              <a:rPr lang="en-US" sz="2200" dirty="0">
                <a:ea typeface="+mn-lt"/>
                <a:cs typeface="+mn-lt"/>
              </a:rPr>
              <a:t>If a set of vectors is removed from a linearly independent list, the remaining vectors in the list are also independent. A list of vectors that is not linearly independent is known as linearly dependent. Any superset of a list of linearly dependent vectors will also be linearly dependent.</a:t>
            </a:r>
            <a:endParaRPr lang="en-US" sz="2200" dirty="0"/>
          </a:p>
          <a:p>
            <a:pPr>
              <a:buClr>
                <a:srgbClr val="262626"/>
              </a:buClr>
            </a:pPr>
            <a:r>
              <a:rPr lang="en-US" sz="2200" dirty="0">
                <a:ea typeface="+mn-lt"/>
                <a:cs typeface="+mn-lt"/>
              </a:rPr>
              <a:t>The length of a list of linearly independent vectors &lt; the length of the list of vectors that span the vector space.</a:t>
            </a:r>
          </a:p>
        </p:txBody>
      </p:sp>
    </p:spTree>
    <p:extLst>
      <p:ext uri="{BB962C8B-B14F-4D97-AF65-F5344CB8AC3E}">
        <p14:creationId xmlns:p14="http://schemas.microsoft.com/office/powerpoint/2010/main" val="1289636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83B0ED-8D8A-D09C-4C00-3266CD095CEE}"/>
              </a:ext>
            </a:extLst>
          </p:cNvPr>
          <p:cNvSpPr txBox="1"/>
          <p:nvPr/>
        </p:nvSpPr>
        <p:spPr>
          <a:xfrm>
            <a:off x="2150854" y="713118"/>
            <a:ext cx="6510067" cy="56553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900"/>
              </a:spcBef>
              <a:buFont typeface="Arial"/>
              <a:buChar char="•"/>
            </a:pPr>
            <a:r>
              <a:rPr lang="en-US" sz="2400" dirty="0">
                <a:ea typeface="+mn-lt"/>
                <a:cs typeface="+mn-lt"/>
              </a:rPr>
              <a:t>In a list of linearly </a:t>
            </a:r>
            <a:r>
              <a:rPr lang="en-US" sz="2400" i="1" dirty="0">
                <a:ea typeface="+mn-lt"/>
                <a:cs typeface="+mn-lt"/>
              </a:rPr>
              <a:t>dependent</a:t>
            </a:r>
            <a:r>
              <a:rPr lang="en-US" sz="2400" dirty="0">
                <a:ea typeface="+mn-lt"/>
                <a:cs typeface="+mn-lt"/>
              </a:rPr>
              <a:t> vectors, it is possible to express at least one vector as a linear combination of the other vectors in that list. The converse also holds true which can be used to </a:t>
            </a:r>
            <a:r>
              <a:rPr lang="en-US" sz="2400" err="1">
                <a:ea typeface="+mn-lt"/>
                <a:cs typeface="+mn-lt"/>
              </a:rPr>
              <a:t>esatablish</a:t>
            </a:r>
            <a:r>
              <a:rPr lang="en-US" sz="2400" dirty="0">
                <a:ea typeface="+mn-lt"/>
                <a:cs typeface="+mn-lt"/>
              </a:rPr>
              <a:t> if a list of vectors is linearly independent or dependent.</a:t>
            </a:r>
          </a:p>
          <a:p>
            <a:pPr marL="285750" indent="-285750">
              <a:spcBef>
                <a:spcPts val="900"/>
              </a:spcBef>
              <a:buFont typeface="Arial"/>
              <a:buChar char="•"/>
            </a:pPr>
            <a:r>
              <a:rPr lang="en-US" sz="2400" dirty="0">
                <a:ea typeface="+mn-lt"/>
                <a:cs typeface="+mn-lt"/>
              </a:rPr>
              <a:t>If we express a vector as linear combination of a list of vectors that are linearly independent, the coefficients used in the process are unique. Assume that two representations of the same vector exist</a:t>
            </a:r>
            <a:br>
              <a:rPr lang="en-US" sz="2400" dirty="0">
                <a:ea typeface="+mn-lt"/>
                <a:cs typeface="+mn-lt"/>
              </a:rPr>
            </a:br>
            <a:endParaRPr lang="en-US" sz="2400" dirty="0">
              <a:ea typeface="+mn-lt"/>
              <a:cs typeface="+mn-lt"/>
            </a:endParaRPr>
          </a:p>
          <a:p>
            <a:pPr algn="l"/>
            <a:endParaRPr lang="en-US" dirty="0"/>
          </a:p>
        </p:txBody>
      </p:sp>
    </p:spTree>
    <p:extLst>
      <p:ext uri="{BB962C8B-B14F-4D97-AF65-F5344CB8AC3E}">
        <p14:creationId xmlns:p14="http://schemas.microsoft.com/office/powerpoint/2010/main" val="2974656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2F1F12-FAEF-7DFF-C6D8-A83708E9D9E9}"/>
              </a:ext>
            </a:extLst>
          </p:cNvPr>
          <p:cNvSpPr txBox="1"/>
          <p:nvPr/>
        </p:nvSpPr>
        <p:spPr>
          <a:xfrm>
            <a:off x="4867275" y="33432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
        <p:nvSpPr>
          <p:cNvPr id="4" name="Title 3">
            <a:extLst>
              <a:ext uri="{FF2B5EF4-FFF2-40B4-BE49-F238E27FC236}">
                <a16:creationId xmlns:a16="http://schemas.microsoft.com/office/drawing/2014/main" id="{78750B2F-BD90-A9B6-4809-811E79067840}"/>
              </a:ext>
            </a:extLst>
          </p:cNvPr>
          <p:cNvSpPr>
            <a:spLocks noGrp="1"/>
          </p:cNvSpPr>
          <p:nvPr>
            <p:ph type="title"/>
          </p:nvPr>
        </p:nvSpPr>
        <p:spPr/>
        <p:txBody>
          <a:bodyPr/>
          <a:lstStyle/>
          <a:p>
            <a:r>
              <a:rPr lang="en-US"/>
              <a:t>DIMENSION</a:t>
            </a:r>
          </a:p>
        </p:txBody>
      </p:sp>
      <p:sp>
        <p:nvSpPr>
          <p:cNvPr id="5" name="Content Placeholder 4">
            <a:extLst>
              <a:ext uri="{FF2B5EF4-FFF2-40B4-BE49-F238E27FC236}">
                <a16:creationId xmlns:a16="http://schemas.microsoft.com/office/drawing/2014/main" id="{E5F5667B-F671-0958-4E80-BF88D6B03AA4}"/>
              </a:ext>
            </a:extLst>
          </p:cNvPr>
          <p:cNvSpPr>
            <a:spLocks noGrp="1"/>
          </p:cNvSpPr>
          <p:nvPr>
            <p:ph idx="1"/>
          </p:nvPr>
        </p:nvSpPr>
        <p:spPr/>
        <p:txBody>
          <a:bodyPr vert="horz" lIns="91440" tIns="45720" rIns="91440" bIns="45720" rtlCol="0" anchor="t">
            <a:noAutofit/>
          </a:bodyPr>
          <a:lstStyle/>
          <a:p>
            <a:r>
              <a:rPr lang="en-US" sz="2800" dirty="0">
                <a:ea typeface="+mn-lt"/>
                <a:cs typeface="+mn-lt"/>
              </a:rPr>
              <a:t>The dimension of a finite dimensional vector space is the length of the basis of the space. It is denoted by dim V. For instance, dim </a:t>
            </a:r>
            <a:r>
              <a:rPr lang="en-US" sz="2800" dirty="0" err="1">
                <a:ea typeface="+mn-lt"/>
                <a:cs typeface="+mn-lt"/>
              </a:rPr>
              <a:t>Fn</a:t>
            </a:r>
            <a:r>
              <a:rPr lang="en-US" sz="2800" dirty="0">
                <a:ea typeface="+mn-lt"/>
                <a:cs typeface="+mn-lt"/>
              </a:rPr>
              <a:t>=n since the basis has a size n.</a:t>
            </a:r>
            <a:endParaRPr lang="en-US" sz="2800"/>
          </a:p>
          <a:p>
            <a:pPr>
              <a:buClr>
                <a:srgbClr val="262626"/>
              </a:buClr>
            </a:pPr>
            <a:r>
              <a:rPr lang="en-US" sz="2800" dirty="0">
                <a:ea typeface="+mn-lt"/>
                <a:cs typeface="+mn-lt"/>
              </a:rPr>
              <a:t>It follows that the dimension of a subspace of a vector space V is ≤ the dimension of the vector space V. We know that any line passing through origin is a subspace of R2 and the dim of the line is 1n the line are just scalar multiples of a vector.</a:t>
            </a:r>
            <a:endParaRPr lang="en-US" sz="2800"/>
          </a:p>
        </p:txBody>
      </p:sp>
    </p:spTree>
    <p:extLst>
      <p:ext uri="{BB962C8B-B14F-4D97-AF65-F5344CB8AC3E}">
        <p14:creationId xmlns:p14="http://schemas.microsoft.com/office/powerpoint/2010/main" val="3868854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D8EDB-AD8C-E785-BAB6-8D514AD592E8}"/>
              </a:ext>
            </a:extLst>
          </p:cNvPr>
          <p:cNvSpPr>
            <a:spLocks noGrp="1"/>
          </p:cNvSpPr>
          <p:nvPr>
            <p:ph type="title"/>
          </p:nvPr>
        </p:nvSpPr>
        <p:spPr/>
        <p:txBody>
          <a:bodyPr>
            <a:normAutofit fontScale="90000"/>
          </a:bodyPr>
          <a:lstStyle/>
          <a:p>
            <a:r>
              <a:rPr lang="en-US"/>
              <a:t>CO ORDINATE OF A VECTOR RELATIVE TO THE BASIS</a:t>
            </a:r>
          </a:p>
        </p:txBody>
      </p:sp>
      <p:sp>
        <p:nvSpPr>
          <p:cNvPr id="3" name="Content Placeholder 2">
            <a:extLst>
              <a:ext uri="{FF2B5EF4-FFF2-40B4-BE49-F238E27FC236}">
                <a16:creationId xmlns:a16="http://schemas.microsoft.com/office/drawing/2014/main" id="{DFAE7FAF-ED34-CC1F-B412-3CED60BF6FDC}"/>
              </a:ext>
            </a:extLst>
          </p:cNvPr>
          <p:cNvSpPr>
            <a:spLocks noGrp="1"/>
          </p:cNvSpPr>
          <p:nvPr>
            <p:ph idx="1"/>
          </p:nvPr>
        </p:nvSpPr>
        <p:spPr/>
        <p:txBody>
          <a:bodyPr vert="horz" lIns="91440" tIns="45720" rIns="91440" bIns="45720" rtlCol="0" anchor="t">
            <a:normAutofit/>
          </a:bodyPr>
          <a:lstStyle/>
          <a:p>
            <a:r>
              <a:rPr lang="en-US" sz="2400" dirty="0">
                <a:ea typeface="+mn-lt"/>
                <a:cs typeface="+mn-lt"/>
              </a:rPr>
              <a:t>In linear algebra, a coordinate vector is a representation of a vector as an</a:t>
            </a:r>
            <a:r>
              <a:rPr lang="en-US" sz="2400" b="1" dirty="0">
                <a:ea typeface="+mn-lt"/>
                <a:cs typeface="+mn-lt"/>
              </a:rPr>
              <a:t> ordered list of numbers that describes the vector in terms of a particular ordered basis</a:t>
            </a:r>
            <a:r>
              <a:rPr lang="en-US" sz="2400" dirty="0">
                <a:ea typeface="+mn-lt"/>
                <a:cs typeface="+mn-lt"/>
              </a:rPr>
              <a:t>. Coordinates are always specified relative to an ordered basis.</a:t>
            </a:r>
          </a:p>
          <a:p>
            <a:pPr>
              <a:buClr>
                <a:srgbClr val="262626"/>
              </a:buClr>
            </a:pPr>
            <a:endParaRPr lang="en-US" sz="2400" dirty="0"/>
          </a:p>
        </p:txBody>
      </p:sp>
      <p:pic>
        <p:nvPicPr>
          <p:cNvPr id="4" name="Picture 4">
            <a:extLst>
              <a:ext uri="{FF2B5EF4-FFF2-40B4-BE49-F238E27FC236}">
                <a16:creationId xmlns:a16="http://schemas.microsoft.com/office/drawing/2014/main" id="{23D2973F-0828-C55F-B7AF-077B338992C2}"/>
              </a:ext>
            </a:extLst>
          </p:cNvPr>
          <p:cNvPicPr>
            <a:picLocks noChangeAspect="1"/>
          </p:cNvPicPr>
          <p:nvPr/>
        </p:nvPicPr>
        <p:blipFill>
          <a:blip r:embed="rId2"/>
          <a:stretch>
            <a:fillRect/>
          </a:stretch>
        </p:blipFill>
        <p:spPr>
          <a:xfrm>
            <a:off x="4194595" y="3959524"/>
            <a:ext cx="4406660" cy="2504535"/>
          </a:xfrm>
          <a:prstGeom prst="rect">
            <a:avLst/>
          </a:prstGeom>
        </p:spPr>
      </p:pic>
    </p:spTree>
    <p:extLst>
      <p:ext uri="{BB962C8B-B14F-4D97-AF65-F5344CB8AC3E}">
        <p14:creationId xmlns:p14="http://schemas.microsoft.com/office/powerpoint/2010/main" val="3904557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1" name="Rectangle 20">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0FF27616-5601-64B7-0877-4C99EF719E29}"/>
              </a:ext>
            </a:extLst>
          </p:cNvPr>
          <p:cNvSpPr>
            <a:spLocks noGrp="1"/>
          </p:cNvSpPr>
          <p:nvPr>
            <p:ph type="title"/>
          </p:nvPr>
        </p:nvSpPr>
        <p:spPr>
          <a:xfrm>
            <a:off x="7532835" y="1420706"/>
            <a:ext cx="3466540" cy="4016587"/>
          </a:xfrm>
        </p:spPr>
        <p:txBody>
          <a:bodyPr>
            <a:normAutofit/>
          </a:bodyPr>
          <a:lstStyle/>
          <a:p>
            <a:r>
              <a:rPr lang="en-US" sz="3600"/>
              <a:t>INVARIANCE OF NUMBER OF ELEMENTS OF  A BASIS.</a:t>
            </a:r>
          </a:p>
        </p:txBody>
      </p:sp>
      <p:sp>
        <p:nvSpPr>
          <p:cNvPr id="3" name="Content Placeholder 2">
            <a:extLst>
              <a:ext uri="{FF2B5EF4-FFF2-40B4-BE49-F238E27FC236}">
                <a16:creationId xmlns:a16="http://schemas.microsoft.com/office/drawing/2014/main" id="{7AA8D025-C442-840A-86DD-746D8742E580}"/>
              </a:ext>
            </a:extLst>
          </p:cNvPr>
          <p:cNvSpPr>
            <a:spLocks noGrp="1"/>
          </p:cNvSpPr>
          <p:nvPr>
            <p:ph idx="1"/>
          </p:nvPr>
        </p:nvSpPr>
        <p:spPr>
          <a:xfrm>
            <a:off x="894181" y="1046895"/>
            <a:ext cx="6636190" cy="5037379"/>
          </a:xfrm>
        </p:spPr>
        <p:txBody>
          <a:bodyPr vert="horz" lIns="91440" tIns="45720" rIns="91440" bIns="45720" rtlCol="0" anchor="ctr">
            <a:noAutofit/>
          </a:bodyPr>
          <a:lstStyle/>
          <a:p>
            <a:pPr>
              <a:lnSpc>
                <a:spcPct val="90000"/>
              </a:lnSpc>
              <a:buNone/>
            </a:pPr>
            <a:r>
              <a:rPr lang="en-US" dirty="0">
                <a:solidFill>
                  <a:schemeClr val="tx1">
                    <a:lumMod val="75000"/>
                    <a:lumOff val="25000"/>
                  </a:schemeClr>
                </a:solidFill>
                <a:ea typeface="+mn-lt"/>
                <a:cs typeface="+mn-lt"/>
              </a:rPr>
              <a:t>A </a:t>
            </a:r>
            <a:r>
              <a:rPr lang="en-US" dirty="0">
                <a:solidFill>
                  <a:schemeClr val="tx1">
                    <a:lumMod val="75000"/>
                    <a:lumOff val="25000"/>
                  </a:schemeClr>
                </a:solidFill>
                <a:ea typeface="+mn-lt"/>
                <a:cs typeface="+mn-lt"/>
                <a:hlinkClick r:id="rId3">
                  <a:extLst>
                    <a:ext uri="{A12FA001-AC4F-418D-AE19-62706E023703}">
                      <ahyp:hlinkClr xmlns:ahyp="http://schemas.microsoft.com/office/drawing/2018/hyperlinkcolor" val="tx"/>
                    </a:ext>
                  </a:extLst>
                </a:hlinkClick>
              </a:rPr>
              <a:t>ring</a:t>
            </a:r>
            <a:r>
              <a:rPr lang="en-US" dirty="0">
                <a:solidFill>
                  <a:schemeClr val="tx1">
                    <a:lumMod val="75000"/>
                    <a:lumOff val="25000"/>
                  </a:schemeClr>
                </a:solidFill>
                <a:ea typeface="+mn-lt"/>
                <a:cs typeface="+mn-lt"/>
              </a:rPr>
              <a:t> </a:t>
            </a:r>
            <a:r>
              <a:rPr lang="en-US" i="1" dirty="0">
                <a:solidFill>
                  <a:schemeClr val="tx1">
                    <a:lumMod val="75000"/>
                    <a:lumOff val="25000"/>
                  </a:schemeClr>
                </a:solidFill>
                <a:ea typeface="+mn-lt"/>
                <a:cs typeface="+mn-lt"/>
              </a:rPr>
              <a:t>R</a:t>
            </a:r>
            <a:r>
              <a:rPr lang="en-US" dirty="0">
                <a:solidFill>
                  <a:schemeClr val="tx1">
                    <a:lumMod val="75000"/>
                    <a:lumOff val="25000"/>
                  </a:schemeClr>
                </a:solidFill>
                <a:ea typeface="+mn-lt"/>
                <a:cs typeface="+mn-lt"/>
              </a:rPr>
              <a:t> has </a:t>
            </a:r>
            <a:r>
              <a:rPr lang="en-US" b="1" dirty="0">
                <a:solidFill>
                  <a:schemeClr val="tx1">
                    <a:lumMod val="75000"/>
                    <a:lumOff val="25000"/>
                  </a:schemeClr>
                </a:solidFill>
                <a:ea typeface="+mn-lt"/>
                <a:cs typeface="+mn-lt"/>
              </a:rPr>
              <a:t>invariant basis number</a:t>
            </a:r>
            <a:r>
              <a:rPr lang="en-US" dirty="0">
                <a:solidFill>
                  <a:schemeClr val="tx1">
                    <a:lumMod val="75000"/>
                    <a:lumOff val="25000"/>
                  </a:schemeClr>
                </a:solidFill>
                <a:ea typeface="+mn-lt"/>
                <a:cs typeface="+mn-lt"/>
              </a:rPr>
              <a:t> (IBN) if for all positive integers </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and </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 </a:t>
            </a:r>
            <a:r>
              <a:rPr lang="en-US" i="1" dirty="0">
                <a:solidFill>
                  <a:schemeClr val="tx1">
                    <a:lumMod val="75000"/>
                    <a:lumOff val="25000"/>
                  </a:schemeClr>
                </a:solidFill>
                <a:ea typeface="+mn-lt"/>
                <a:cs typeface="+mn-lt"/>
              </a:rPr>
              <a:t>R</a:t>
            </a:r>
            <a:r>
              <a:rPr lang="en-US" i="1" baseline="30000"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a:t>
            </a:r>
            <a:r>
              <a:rPr lang="en-US" dirty="0">
                <a:solidFill>
                  <a:schemeClr val="tx1">
                    <a:lumMod val="75000"/>
                    <a:lumOff val="25000"/>
                  </a:schemeClr>
                </a:solidFill>
                <a:ea typeface="+mn-lt"/>
                <a:cs typeface="+mn-lt"/>
                <a:hlinkClick r:id="rId4">
                  <a:extLst>
                    <a:ext uri="{A12FA001-AC4F-418D-AE19-62706E023703}">
                      <ahyp:hlinkClr xmlns:ahyp="http://schemas.microsoft.com/office/drawing/2018/hyperlinkcolor" val="tx"/>
                    </a:ext>
                  </a:extLst>
                </a:hlinkClick>
              </a:rPr>
              <a:t>isomorphic</a:t>
            </a:r>
            <a:r>
              <a:rPr lang="en-US" dirty="0">
                <a:solidFill>
                  <a:schemeClr val="tx1">
                    <a:lumMod val="75000"/>
                    <a:lumOff val="25000"/>
                  </a:schemeClr>
                </a:solidFill>
                <a:ea typeface="+mn-lt"/>
                <a:cs typeface="+mn-lt"/>
              </a:rPr>
              <a:t> to </a:t>
            </a:r>
            <a:r>
              <a:rPr lang="en-US" i="1" dirty="0">
                <a:solidFill>
                  <a:schemeClr val="tx1">
                    <a:lumMod val="75000"/>
                    <a:lumOff val="25000"/>
                  </a:schemeClr>
                </a:solidFill>
                <a:ea typeface="+mn-lt"/>
                <a:cs typeface="+mn-lt"/>
              </a:rPr>
              <a:t>R</a:t>
            </a:r>
            <a:r>
              <a:rPr lang="en-US" i="1" baseline="30000"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 (as left </a:t>
            </a:r>
            <a:r>
              <a:rPr lang="en-US" i="1" dirty="0">
                <a:solidFill>
                  <a:schemeClr val="tx1">
                    <a:lumMod val="75000"/>
                    <a:lumOff val="25000"/>
                  </a:schemeClr>
                </a:solidFill>
                <a:ea typeface="+mn-lt"/>
                <a:cs typeface="+mn-lt"/>
              </a:rPr>
              <a:t>R</a:t>
            </a:r>
            <a:r>
              <a:rPr lang="en-US" dirty="0">
                <a:solidFill>
                  <a:schemeClr val="tx1">
                    <a:lumMod val="75000"/>
                    <a:lumOff val="25000"/>
                  </a:schemeClr>
                </a:solidFill>
                <a:ea typeface="+mn-lt"/>
                <a:cs typeface="+mn-lt"/>
              </a:rPr>
              <a:t>-modules) implies that </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 </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a:t>
            </a:r>
            <a:endParaRPr lang="en-US" dirty="0">
              <a:solidFill>
                <a:schemeClr val="tx1">
                  <a:lumMod val="75000"/>
                  <a:lumOff val="25000"/>
                </a:schemeClr>
              </a:solidFill>
            </a:endParaRPr>
          </a:p>
          <a:p>
            <a:pPr>
              <a:lnSpc>
                <a:spcPct val="90000"/>
              </a:lnSpc>
              <a:buNone/>
            </a:pPr>
            <a:r>
              <a:rPr lang="en-US" dirty="0">
                <a:solidFill>
                  <a:schemeClr val="tx1">
                    <a:lumMod val="75000"/>
                    <a:lumOff val="25000"/>
                  </a:schemeClr>
                </a:solidFill>
                <a:ea typeface="+mn-lt"/>
                <a:cs typeface="+mn-lt"/>
              </a:rPr>
              <a:t>Equivalently, this means there do not exist distinct positive integers </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and </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 such that </a:t>
            </a:r>
            <a:r>
              <a:rPr lang="en-US" i="1" dirty="0">
                <a:solidFill>
                  <a:schemeClr val="tx1">
                    <a:lumMod val="75000"/>
                    <a:lumOff val="25000"/>
                  </a:schemeClr>
                </a:solidFill>
                <a:ea typeface="+mn-lt"/>
                <a:cs typeface="+mn-lt"/>
              </a:rPr>
              <a:t>R</a:t>
            </a:r>
            <a:r>
              <a:rPr lang="en-US" i="1" baseline="30000"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is isomorphic to </a:t>
            </a:r>
            <a:r>
              <a:rPr lang="en-US" i="1" dirty="0">
                <a:solidFill>
                  <a:schemeClr val="tx1">
                    <a:lumMod val="75000"/>
                    <a:lumOff val="25000"/>
                  </a:schemeClr>
                </a:solidFill>
                <a:ea typeface="+mn-lt"/>
                <a:cs typeface="+mn-lt"/>
              </a:rPr>
              <a:t>R</a:t>
            </a:r>
            <a:r>
              <a:rPr lang="en-US" i="1" baseline="30000"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a:t>
            </a:r>
            <a:endParaRPr lang="en-US" dirty="0">
              <a:solidFill>
                <a:schemeClr val="tx1">
                  <a:lumMod val="75000"/>
                  <a:lumOff val="25000"/>
                </a:schemeClr>
              </a:solidFill>
            </a:endParaRPr>
          </a:p>
          <a:p>
            <a:pPr>
              <a:lnSpc>
                <a:spcPct val="90000"/>
              </a:lnSpc>
              <a:buNone/>
            </a:pPr>
            <a:r>
              <a:rPr lang="en-US" dirty="0">
                <a:solidFill>
                  <a:schemeClr val="tx1">
                    <a:lumMod val="75000"/>
                    <a:lumOff val="25000"/>
                  </a:schemeClr>
                </a:solidFill>
                <a:ea typeface="+mn-lt"/>
                <a:cs typeface="+mn-lt"/>
              </a:rPr>
              <a:t>Rephrasing the definition of invariant basis number in terms of matrices, it says that, whenever </a:t>
            </a:r>
            <a:r>
              <a:rPr lang="en-US" i="1" dirty="0">
                <a:solidFill>
                  <a:schemeClr val="tx1">
                    <a:lumMod val="75000"/>
                    <a:lumOff val="25000"/>
                  </a:schemeClr>
                </a:solidFill>
                <a:ea typeface="+mn-lt"/>
                <a:cs typeface="+mn-lt"/>
              </a:rPr>
              <a:t>A</a:t>
            </a:r>
            <a:r>
              <a:rPr lang="en-US" dirty="0">
                <a:solidFill>
                  <a:schemeClr val="tx1">
                    <a:lumMod val="75000"/>
                    <a:lumOff val="25000"/>
                  </a:schemeClr>
                </a:solidFill>
                <a:ea typeface="+mn-lt"/>
                <a:cs typeface="+mn-lt"/>
              </a:rPr>
              <a:t> is an </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-by-</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 matrix over </a:t>
            </a:r>
            <a:r>
              <a:rPr lang="en-US" i="1" dirty="0">
                <a:solidFill>
                  <a:schemeClr val="tx1">
                    <a:lumMod val="75000"/>
                    <a:lumOff val="25000"/>
                  </a:schemeClr>
                </a:solidFill>
                <a:ea typeface="+mn-lt"/>
                <a:cs typeface="+mn-lt"/>
              </a:rPr>
              <a:t>R</a:t>
            </a:r>
            <a:r>
              <a:rPr lang="en-US" dirty="0">
                <a:solidFill>
                  <a:schemeClr val="tx1">
                    <a:lumMod val="75000"/>
                    <a:lumOff val="25000"/>
                  </a:schemeClr>
                </a:solidFill>
                <a:ea typeface="+mn-lt"/>
                <a:cs typeface="+mn-lt"/>
              </a:rPr>
              <a:t> and </a:t>
            </a:r>
            <a:r>
              <a:rPr lang="en-US" i="1" dirty="0">
                <a:solidFill>
                  <a:schemeClr val="tx1">
                    <a:lumMod val="75000"/>
                    <a:lumOff val="25000"/>
                  </a:schemeClr>
                </a:solidFill>
                <a:ea typeface="+mn-lt"/>
                <a:cs typeface="+mn-lt"/>
              </a:rPr>
              <a:t>B</a:t>
            </a:r>
            <a:r>
              <a:rPr lang="en-US" dirty="0">
                <a:solidFill>
                  <a:schemeClr val="tx1">
                    <a:lumMod val="75000"/>
                    <a:lumOff val="25000"/>
                  </a:schemeClr>
                </a:solidFill>
                <a:ea typeface="+mn-lt"/>
                <a:cs typeface="+mn-lt"/>
              </a:rPr>
              <a:t> is an </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-by-</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matrix over </a:t>
            </a:r>
            <a:r>
              <a:rPr lang="en-US" i="1" dirty="0">
                <a:solidFill>
                  <a:schemeClr val="tx1">
                    <a:lumMod val="75000"/>
                    <a:lumOff val="25000"/>
                  </a:schemeClr>
                </a:solidFill>
                <a:ea typeface="+mn-lt"/>
                <a:cs typeface="+mn-lt"/>
              </a:rPr>
              <a:t>R</a:t>
            </a:r>
            <a:r>
              <a:rPr lang="en-US" dirty="0">
                <a:solidFill>
                  <a:schemeClr val="tx1">
                    <a:lumMod val="75000"/>
                    <a:lumOff val="25000"/>
                  </a:schemeClr>
                </a:solidFill>
                <a:ea typeface="+mn-lt"/>
                <a:cs typeface="+mn-lt"/>
              </a:rPr>
              <a:t> such that </a:t>
            </a:r>
            <a:r>
              <a:rPr lang="en-US" i="1" dirty="0">
                <a:solidFill>
                  <a:schemeClr val="tx1">
                    <a:lumMod val="75000"/>
                    <a:lumOff val="25000"/>
                  </a:schemeClr>
                </a:solidFill>
                <a:ea typeface="+mn-lt"/>
                <a:cs typeface="+mn-lt"/>
              </a:rPr>
              <a:t>AB</a:t>
            </a:r>
            <a:r>
              <a:rPr lang="en-US" dirty="0">
                <a:solidFill>
                  <a:schemeClr val="tx1">
                    <a:lumMod val="75000"/>
                    <a:lumOff val="25000"/>
                  </a:schemeClr>
                </a:solidFill>
                <a:ea typeface="+mn-lt"/>
                <a:cs typeface="+mn-lt"/>
              </a:rPr>
              <a:t> = </a:t>
            </a:r>
            <a:r>
              <a:rPr lang="en-US" i="1" dirty="0">
                <a:solidFill>
                  <a:schemeClr val="tx1">
                    <a:lumMod val="75000"/>
                    <a:lumOff val="25000"/>
                  </a:schemeClr>
                </a:solidFill>
                <a:ea typeface="+mn-lt"/>
                <a:cs typeface="+mn-lt"/>
              </a:rPr>
              <a:t>I</a:t>
            </a:r>
            <a:r>
              <a:rPr lang="en-US" dirty="0">
                <a:solidFill>
                  <a:schemeClr val="tx1">
                    <a:lumMod val="75000"/>
                    <a:lumOff val="25000"/>
                  </a:schemeClr>
                </a:solidFill>
                <a:ea typeface="+mn-lt"/>
                <a:cs typeface="+mn-lt"/>
              </a:rPr>
              <a:t> and </a:t>
            </a:r>
            <a:r>
              <a:rPr lang="en-US" i="1" dirty="0">
                <a:solidFill>
                  <a:schemeClr val="tx1">
                    <a:lumMod val="75000"/>
                    <a:lumOff val="25000"/>
                  </a:schemeClr>
                </a:solidFill>
                <a:ea typeface="+mn-lt"/>
                <a:cs typeface="+mn-lt"/>
              </a:rPr>
              <a:t>BA</a:t>
            </a:r>
            <a:r>
              <a:rPr lang="en-US" dirty="0">
                <a:solidFill>
                  <a:schemeClr val="tx1">
                    <a:lumMod val="75000"/>
                    <a:lumOff val="25000"/>
                  </a:schemeClr>
                </a:solidFill>
                <a:ea typeface="+mn-lt"/>
                <a:cs typeface="+mn-lt"/>
              </a:rPr>
              <a:t> = </a:t>
            </a:r>
            <a:r>
              <a:rPr lang="en-US" i="1" dirty="0">
                <a:solidFill>
                  <a:schemeClr val="tx1">
                    <a:lumMod val="75000"/>
                    <a:lumOff val="25000"/>
                  </a:schemeClr>
                </a:solidFill>
                <a:ea typeface="+mn-lt"/>
                <a:cs typeface="+mn-lt"/>
              </a:rPr>
              <a:t>I</a:t>
            </a:r>
            <a:r>
              <a:rPr lang="en-US" dirty="0">
                <a:solidFill>
                  <a:schemeClr val="tx1">
                    <a:lumMod val="75000"/>
                    <a:lumOff val="25000"/>
                  </a:schemeClr>
                </a:solidFill>
                <a:ea typeface="+mn-lt"/>
                <a:cs typeface="+mn-lt"/>
              </a:rPr>
              <a:t>, then </a:t>
            </a:r>
            <a:r>
              <a:rPr lang="en-US" i="1" dirty="0">
                <a:solidFill>
                  <a:schemeClr val="tx1">
                    <a:lumMod val="75000"/>
                    <a:lumOff val="25000"/>
                  </a:schemeClr>
                </a:solidFill>
                <a:ea typeface="+mn-lt"/>
                <a:cs typeface="+mn-lt"/>
              </a:rPr>
              <a:t>m</a:t>
            </a:r>
            <a:r>
              <a:rPr lang="en-US" dirty="0">
                <a:solidFill>
                  <a:schemeClr val="tx1">
                    <a:lumMod val="75000"/>
                    <a:lumOff val="25000"/>
                  </a:schemeClr>
                </a:solidFill>
                <a:ea typeface="+mn-lt"/>
                <a:cs typeface="+mn-lt"/>
              </a:rPr>
              <a:t> = </a:t>
            </a:r>
            <a:r>
              <a:rPr lang="en-US" i="1" dirty="0">
                <a:solidFill>
                  <a:schemeClr val="tx1">
                    <a:lumMod val="75000"/>
                    <a:lumOff val="25000"/>
                  </a:schemeClr>
                </a:solidFill>
                <a:ea typeface="+mn-lt"/>
                <a:cs typeface="+mn-lt"/>
              </a:rPr>
              <a:t>n</a:t>
            </a:r>
            <a:r>
              <a:rPr lang="en-US" dirty="0">
                <a:solidFill>
                  <a:schemeClr val="tx1">
                    <a:lumMod val="75000"/>
                    <a:lumOff val="25000"/>
                  </a:schemeClr>
                </a:solidFill>
                <a:ea typeface="+mn-lt"/>
                <a:cs typeface="+mn-lt"/>
              </a:rPr>
              <a:t>. This form reveals that the definition is left–right symmetric, so it makes no difference whether we define IBN in terms of left or right modules; the two definitions are equivalent.</a:t>
            </a:r>
            <a:endParaRPr lang="en-US" dirty="0">
              <a:solidFill>
                <a:schemeClr val="tx1">
                  <a:lumMod val="75000"/>
                  <a:lumOff val="25000"/>
                </a:schemeClr>
              </a:solidFill>
            </a:endParaRPr>
          </a:p>
          <a:p>
            <a:pPr>
              <a:lnSpc>
                <a:spcPct val="90000"/>
              </a:lnSpc>
              <a:buNone/>
            </a:pPr>
            <a:r>
              <a:rPr lang="en-US" dirty="0">
                <a:solidFill>
                  <a:schemeClr val="tx1">
                    <a:lumMod val="75000"/>
                    <a:lumOff val="25000"/>
                  </a:schemeClr>
                </a:solidFill>
                <a:ea typeface="+mn-lt"/>
                <a:cs typeface="+mn-lt"/>
              </a:rPr>
              <a:t>Note that the isomorphisms in the definitions are </a:t>
            </a:r>
            <a:r>
              <a:rPr lang="en-US" i="1" dirty="0">
                <a:solidFill>
                  <a:schemeClr val="tx1">
                    <a:lumMod val="75000"/>
                    <a:lumOff val="25000"/>
                  </a:schemeClr>
                </a:solidFill>
                <a:ea typeface="+mn-lt"/>
                <a:cs typeface="+mn-lt"/>
              </a:rPr>
              <a:t>not</a:t>
            </a:r>
            <a:r>
              <a:rPr lang="en-US" dirty="0">
                <a:solidFill>
                  <a:schemeClr val="tx1">
                    <a:lumMod val="75000"/>
                    <a:lumOff val="25000"/>
                  </a:schemeClr>
                </a:solidFill>
                <a:ea typeface="+mn-lt"/>
                <a:cs typeface="+mn-lt"/>
              </a:rPr>
              <a:t> ring isomorphisms, they are module isomorphisms.</a:t>
            </a:r>
            <a:endParaRPr lang="en-US" dirty="0">
              <a:solidFill>
                <a:schemeClr val="tx1">
                  <a:lumMod val="75000"/>
                  <a:lumOff val="25000"/>
                </a:schemeClr>
              </a:solidFill>
            </a:endParaRPr>
          </a:p>
          <a:p>
            <a:pPr marL="0" indent="0">
              <a:lnSpc>
                <a:spcPct val="90000"/>
              </a:lnSpc>
              <a:buNone/>
            </a:pPr>
            <a:endParaRPr lang="en-US" dirty="0">
              <a:solidFill>
                <a:schemeClr val="tx1">
                  <a:lumMod val="75000"/>
                  <a:lumOff val="25000"/>
                </a:schemeClr>
              </a:solidFill>
            </a:endParaRPr>
          </a:p>
        </p:txBody>
      </p:sp>
      <p:cxnSp>
        <p:nvCxnSpPr>
          <p:cNvPr id="23" name="Straight Connector 22">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454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45756FA-7459-A960-AACB-09C286E41DC6}"/>
              </a:ext>
            </a:extLst>
          </p:cNvPr>
          <p:cNvPicPr>
            <a:picLocks noChangeAspect="1"/>
          </p:cNvPicPr>
          <p:nvPr/>
        </p:nvPicPr>
        <p:blipFill>
          <a:blip r:embed="rId2"/>
          <a:stretch>
            <a:fillRect/>
          </a:stretch>
        </p:blipFill>
        <p:spPr>
          <a:xfrm>
            <a:off x="4667497" y="1413549"/>
            <a:ext cx="6880072" cy="3870040"/>
          </a:xfrm>
          <a:prstGeom prst="rect">
            <a:avLst/>
          </a:prstGeom>
        </p:spPr>
      </p:pic>
      <p:sp>
        <p:nvSpPr>
          <p:cNvPr id="15" name="Rectangle 1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248765-F637-FF0A-918E-AA66AE2D84DE}"/>
              </a:ext>
            </a:extLst>
          </p:cNvPr>
          <p:cNvSpPr>
            <a:spLocks noGrp="1"/>
          </p:cNvSpPr>
          <p:nvPr>
            <p:ph type="title"/>
          </p:nvPr>
        </p:nvSpPr>
        <p:spPr>
          <a:xfrm>
            <a:off x="643433" y="643464"/>
            <a:ext cx="2888344" cy="1428737"/>
          </a:xfrm>
        </p:spPr>
        <p:txBody>
          <a:bodyPr>
            <a:normAutofit/>
          </a:bodyPr>
          <a:lstStyle/>
          <a:p>
            <a:r>
              <a:rPr lang="en-US" sz="3200">
                <a:solidFill>
                  <a:srgbClr val="FFFFFF"/>
                </a:solidFill>
              </a:rPr>
              <a:t>ECHELON MATRIX</a:t>
            </a:r>
          </a:p>
        </p:txBody>
      </p:sp>
      <p:sp>
        <p:nvSpPr>
          <p:cNvPr id="8" name="Content Placeholder 7">
            <a:extLst>
              <a:ext uri="{FF2B5EF4-FFF2-40B4-BE49-F238E27FC236}">
                <a16:creationId xmlns:a16="http://schemas.microsoft.com/office/drawing/2014/main" id="{861A4830-6158-B268-3284-7EC98CBF15F5}"/>
              </a:ext>
            </a:extLst>
          </p:cNvPr>
          <p:cNvSpPr>
            <a:spLocks noGrp="1"/>
          </p:cNvSpPr>
          <p:nvPr>
            <p:ph idx="1"/>
          </p:nvPr>
        </p:nvSpPr>
        <p:spPr>
          <a:xfrm>
            <a:off x="643337" y="2184036"/>
            <a:ext cx="2888439" cy="3869634"/>
          </a:xfrm>
        </p:spPr>
        <p:txBody>
          <a:bodyPr>
            <a:normAutofit/>
          </a:bodyPr>
          <a:lstStyle/>
          <a:p>
            <a:endParaRPr lang="en-US" sz="1600">
              <a:solidFill>
                <a:srgbClr val="FFFFFF"/>
              </a:solidFill>
            </a:endParaRPr>
          </a:p>
        </p:txBody>
      </p:sp>
    </p:spTree>
    <p:extLst>
      <p:ext uri="{BB962C8B-B14F-4D97-AF65-F5344CB8AC3E}">
        <p14:creationId xmlns:p14="http://schemas.microsoft.com/office/powerpoint/2010/main" val="3959940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4BA4-CF57-CD8E-127A-5508AC53296A}"/>
              </a:ext>
            </a:extLst>
          </p:cNvPr>
          <p:cNvSpPr>
            <a:spLocks noGrp="1"/>
          </p:cNvSpPr>
          <p:nvPr>
            <p:ph type="title"/>
          </p:nvPr>
        </p:nvSpPr>
        <p:spPr/>
        <p:txBody>
          <a:bodyPr/>
          <a:lstStyle/>
          <a:p>
            <a:r>
              <a:rPr lang="en-US"/>
              <a:t>DIMENSION OF SUBSPACE</a:t>
            </a:r>
          </a:p>
        </p:txBody>
      </p:sp>
      <p:sp>
        <p:nvSpPr>
          <p:cNvPr id="3" name="Content Placeholder 2">
            <a:extLst>
              <a:ext uri="{FF2B5EF4-FFF2-40B4-BE49-F238E27FC236}">
                <a16:creationId xmlns:a16="http://schemas.microsoft.com/office/drawing/2014/main" id="{D46381B1-7825-0390-861A-715B7C0A79AF}"/>
              </a:ext>
            </a:extLst>
          </p:cNvPr>
          <p:cNvSpPr>
            <a:spLocks noGrp="1"/>
          </p:cNvSpPr>
          <p:nvPr>
            <p:ph idx="1"/>
          </p:nvPr>
        </p:nvSpPr>
        <p:spPr/>
        <p:txBody>
          <a:bodyPr vert="horz" lIns="91440" tIns="45720" rIns="91440" bIns="45720" rtlCol="0" anchor="t">
            <a:normAutofit/>
          </a:bodyPr>
          <a:lstStyle/>
          <a:p>
            <a:r>
              <a:rPr lang="en-US" sz="2400" dirty="0">
                <a:ea typeface="+mn-lt"/>
                <a:cs typeface="+mn-lt"/>
              </a:rPr>
              <a:t>Let WW be a subspace of VV. An immediate consequence of the above is that dim(W)≤dim(V)dim⁡(W)≤dim⁡(V). To see this, let w1,…,wmw1,…,</a:t>
            </a:r>
            <a:r>
              <a:rPr lang="en-US" sz="2400" dirty="0" err="1">
                <a:ea typeface="+mn-lt"/>
                <a:cs typeface="+mn-lt"/>
              </a:rPr>
              <a:t>wm</a:t>
            </a:r>
            <a:r>
              <a:rPr lang="en-US" sz="2400" dirty="0">
                <a:ea typeface="+mn-lt"/>
                <a:cs typeface="+mn-lt"/>
              </a:rPr>
              <a:t> be a basis for WW where m=dim(W)m=dim⁡(W). As WW is a subspace of VV, {w1,…,</a:t>
            </a:r>
            <a:r>
              <a:rPr lang="en-US" sz="2400" dirty="0" err="1">
                <a:ea typeface="+mn-lt"/>
                <a:cs typeface="+mn-lt"/>
              </a:rPr>
              <a:t>wm</a:t>
            </a:r>
            <a:r>
              <a:rPr lang="en-US" sz="2400" dirty="0">
                <a:ea typeface="+mn-lt"/>
                <a:cs typeface="+mn-lt"/>
              </a:rPr>
              <a:t>}{w1,…,</a:t>
            </a:r>
            <a:r>
              <a:rPr lang="en-US" sz="2400" dirty="0" err="1">
                <a:ea typeface="+mn-lt"/>
                <a:cs typeface="+mn-lt"/>
              </a:rPr>
              <a:t>wm</a:t>
            </a:r>
            <a:r>
              <a:rPr lang="en-US" sz="2400" dirty="0">
                <a:ea typeface="+mn-lt"/>
                <a:cs typeface="+mn-lt"/>
              </a:rPr>
              <a:t>} is a linearly independent set in VV and its span, which is simply WW, is contained in VV. Extend this set to {w1,…,wm,u1,…,</a:t>
            </a:r>
            <a:r>
              <a:rPr lang="en-US" sz="2400" dirty="0" err="1">
                <a:ea typeface="+mn-lt"/>
                <a:cs typeface="+mn-lt"/>
              </a:rPr>
              <a:t>uk</a:t>
            </a:r>
            <a:r>
              <a:rPr lang="en-US" sz="2400" dirty="0">
                <a:ea typeface="+mn-lt"/>
                <a:cs typeface="+mn-lt"/>
              </a:rPr>
              <a:t>}{w1,…,wm,u1,…,</a:t>
            </a:r>
            <a:r>
              <a:rPr lang="en-US" sz="2400" dirty="0" err="1">
                <a:ea typeface="+mn-lt"/>
                <a:cs typeface="+mn-lt"/>
              </a:rPr>
              <a:t>uk</a:t>
            </a:r>
            <a:r>
              <a:rPr lang="en-US" sz="2400" dirty="0">
                <a:ea typeface="+mn-lt"/>
                <a:cs typeface="+mn-lt"/>
              </a:rPr>
              <a:t>} so that it gives a basis for VV. Then</a:t>
            </a:r>
            <a:endParaRPr lang="en-US" sz="2400"/>
          </a:p>
          <a:p>
            <a:pPr>
              <a:buClr>
                <a:srgbClr val="262626"/>
              </a:buClr>
            </a:pPr>
            <a:r>
              <a:rPr lang="en-US" sz="2400" err="1">
                <a:ea typeface="+mn-lt"/>
                <a:cs typeface="+mn-lt"/>
              </a:rPr>
              <a:t>m+k</a:t>
            </a:r>
            <a:r>
              <a:rPr lang="en-US" sz="2400" dirty="0">
                <a:ea typeface="+mn-lt"/>
                <a:cs typeface="+mn-lt"/>
              </a:rPr>
              <a:t>=dim(V).</a:t>
            </a:r>
            <a:r>
              <a:rPr lang="en-US" sz="2400" err="1">
                <a:ea typeface="+mn-lt"/>
                <a:cs typeface="+mn-lt"/>
              </a:rPr>
              <a:t>m+k</a:t>
            </a:r>
            <a:r>
              <a:rPr lang="en-US" sz="2400" dirty="0">
                <a:ea typeface="+mn-lt"/>
                <a:cs typeface="+mn-lt"/>
              </a:rPr>
              <a:t>=dim⁡(V).</a:t>
            </a:r>
            <a:r>
              <a:rPr lang="en-US" sz="2400" err="1">
                <a:ea typeface="+mn-lt"/>
                <a:cs typeface="+mn-lt"/>
              </a:rPr>
              <a:t>As k</a:t>
            </a:r>
            <a:r>
              <a:rPr lang="en-US" sz="2400" dirty="0">
                <a:ea typeface="+mn-lt"/>
                <a:cs typeface="+mn-lt"/>
              </a:rPr>
              <a:t>≥0k≥0, we get </a:t>
            </a:r>
            <a:r>
              <a:rPr lang="en-US" sz="2400" err="1">
                <a:ea typeface="+mn-lt"/>
                <a:cs typeface="+mn-lt"/>
              </a:rPr>
              <a:t>m≤dim</a:t>
            </a:r>
            <a:r>
              <a:rPr lang="en-US" sz="2400" dirty="0">
                <a:ea typeface="+mn-lt"/>
                <a:cs typeface="+mn-lt"/>
              </a:rPr>
              <a:t>(V)</a:t>
            </a:r>
            <a:r>
              <a:rPr lang="en-US" sz="2400" err="1">
                <a:ea typeface="+mn-lt"/>
                <a:cs typeface="+mn-lt"/>
              </a:rPr>
              <a:t>m≤dim</a:t>
            </a:r>
            <a:r>
              <a:rPr lang="en-US" sz="2400" dirty="0">
                <a:ea typeface="+mn-lt"/>
                <a:cs typeface="+mn-lt"/>
              </a:rPr>
              <a:t>⁡(V), with strict inequality if and only if WW is a proper subspace of VV.</a:t>
            </a:r>
            <a:endParaRPr lang="en-US" sz="2400"/>
          </a:p>
        </p:txBody>
      </p:sp>
    </p:spTree>
    <p:extLst>
      <p:ext uri="{BB962C8B-B14F-4D97-AF65-F5344CB8AC3E}">
        <p14:creationId xmlns:p14="http://schemas.microsoft.com/office/powerpoint/2010/main" val="3297397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0</TotalTime>
  <Words>0</Words>
  <Application>Microsoft Office PowerPoint</Application>
  <PresentationFormat>Widescreen</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Savon</vt:lpstr>
      <vt:lpstr>Basis and dimension</vt:lpstr>
      <vt:lpstr>BASIS</vt:lpstr>
      <vt:lpstr>PowerPoint Presentation</vt:lpstr>
      <vt:lpstr>PowerPoint Presentation</vt:lpstr>
      <vt:lpstr>PowerPoint Presentation</vt:lpstr>
      <vt:lpstr>PowerPoint Presentation</vt:lpstr>
      <vt:lpstr>FINITE DIMENSIONAL</vt:lpstr>
      <vt:lpstr>PowerPoint Presentation</vt:lpstr>
      <vt:lpstr>DIMENSION</vt:lpstr>
      <vt:lpstr>CO ORDINATE OF A VECTOR RELATIVE TO THE BASIS</vt:lpstr>
      <vt:lpstr>INVARIANCE OF NUMBER OF ELEMENTS OF  A BASIS.</vt:lpstr>
      <vt:lpstr>ECHELON MATRIX</vt:lpstr>
      <vt:lpstr>DIMENSION OF SUBSPACE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105</cp:revision>
  <dcterms:created xsi:type="dcterms:W3CDTF">2014-09-12T02:12:20Z</dcterms:created>
  <dcterms:modified xsi:type="dcterms:W3CDTF">2022-06-14T07:44:31Z</dcterms:modified>
</cp:coreProperties>
</file>